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07" r:id="rId3"/>
    <p:sldId id="322" r:id="rId4"/>
    <p:sldId id="321" r:id="rId5"/>
    <p:sldId id="323" r:id="rId6"/>
    <p:sldId id="258" r:id="rId7"/>
    <p:sldId id="261" r:id="rId8"/>
    <p:sldId id="267" r:id="rId9"/>
    <p:sldId id="266" r:id="rId10"/>
    <p:sldId id="268" r:id="rId11"/>
    <p:sldId id="269" r:id="rId12"/>
    <p:sldId id="265" r:id="rId13"/>
    <p:sldId id="271" r:id="rId14"/>
    <p:sldId id="274" r:id="rId15"/>
    <p:sldId id="273" r:id="rId16"/>
    <p:sldId id="282" r:id="rId17"/>
    <p:sldId id="276" r:id="rId18"/>
    <p:sldId id="277" r:id="rId19"/>
    <p:sldId id="286" r:id="rId20"/>
    <p:sldId id="262" r:id="rId21"/>
    <p:sldId id="296" r:id="rId22"/>
    <p:sldId id="284" r:id="rId23"/>
    <p:sldId id="299" r:id="rId24"/>
    <p:sldId id="298" r:id="rId25"/>
    <p:sldId id="297" r:id="rId26"/>
    <p:sldId id="300" r:id="rId27"/>
    <p:sldId id="301" r:id="rId28"/>
    <p:sldId id="303" r:id="rId29"/>
    <p:sldId id="304" r:id="rId30"/>
    <p:sldId id="314" r:id="rId31"/>
    <p:sldId id="315" r:id="rId32"/>
    <p:sldId id="316" r:id="rId33"/>
    <p:sldId id="317" r:id="rId34"/>
    <p:sldId id="318" r:id="rId35"/>
    <p:sldId id="319" r:id="rId36"/>
    <p:sldId id="26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C1426-0AA4-40CD-83E8-42A227279063}" type="doc">
      <dgm:prSet loTypeId="urn:microsoft.com/office/officeart/2005/8/layout/vList6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BE4C3D8-328E-4596-B94E-DABD2974B9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Трудоспособный возраст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FBB6FE9-8326-4F6B-BE3E-2B4341D02D78}" type="parTrans" cxnId="{890F3A91-C636-47C7-B790-2E83CF8450CC}">
      <dgm:prSet/>
      <dgm:spPr/>
      <dgm:t>
        <a:bodyPr/>
        <a:lstStyle/>
        <a:p>
          <a:endParaRPr lang="ru-RU"/>
        </a:p>
      </dgm:t>
    </dgm:pt>
    <dgm:pt modelId="{D8E74CFF-293F-43CF-8E08-9822CC3FA7BD}" type="sibTrans" cxnId="{890F3A91-C636-47C7-B790-2E83CF8450CC}">
      <dgm:prSet/>
      <dgm:spPr/>
      <dgm:t>
        <a:bodyPr/>
        <a:lstStyle/>
        <a:p>
          <a:endParaRPr lang="ru-RU"/>
        </a:p>
      </dgm:t>
    </dgm:pt>
    <dgm:pt modelId="{DB0DC1A4-702B-401C-8B52-E799DB082BC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ХНИЗ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6882D8C-AADA-4314-B845-25FCFAB0DED4}" type="parTrans" cxnId="{F16D99B6-284D-47CD-8FC6-11D28AE73DCF}">
      <dgm:prSet/>
      <dgm:spPr/>
      <dgm:t>
        <a:bodyPr/>
        <a:lstStyle/>
        <a:p>
          <a:endParaRPr lang="ru-RU"/>
        </a:p>
      </dgm:t>
    </dgm:pt>
    <dgm:pt modelId="{668EE753-A513-4CB2-B1B1-1106B8FE9B84}" type="sibTrans" cxnId="{F16D99B6-284D-47CD-8FC6-11D28AE73DCF}">
      <dgm:prSet/>
      <dgm:spPr/>
      <dgm:t>
        <a:bodyPr/>
        <a:lstStyle/>
        <a:p>
          <a:endParaRPr lang="ru-RU"/>
        </a:p>
      </dgm:t>
    </dgm:pt>
    <dgm:pt modelId="{86CA1DE2-B4CB-46DA-A9B3-11E14C57E99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Старше 55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53C900-18E7-4914-9DE0-E25B45E09152}" type="parTrans" cxnId="{87F63AF7-6284-4FE8-9B09-AF5E5D51C565}">
      <dgm:prSet/>
      <dgm:spPr/>
      <dgm:t>
        <a:bodyPr/>
        <a:lstStyle/>
        <a:p>
          <a:endParaRPr lang="ru-RU"/>
        </a:p>
      </dgm:t>
    </dgm:pt>
    <dgm:pt modelId="{63DA0FD3-5D06-4090-A007-645A47C6A9F6}" type="sibTrans" cxnId="{87F63AF7-6284-4FE8-9B09-AF5E5D51C565}">
      <dgm:prSet/>
      <dgm:spPr/>
      <dgm:t>
        <a:bodyPr/>
        <a:lstStyle/>
        <a:p>
          <a:endParaRPr lang="ru-RU"/>
        </a:p>
      </dgm:t>
    </dgm:pt>
    <dgm:pt modelId="{37C81A76-009D-4AEF-8C53-247181ACE90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Охрана репродуктивного здоровья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14A454-88A8-4AC7-947C-2D4B1C0196BD}" type="parTrans" cxnId="{01A88BA3-7F90-4921-AEF4-FE669002E95F}">
      <dgm:prSet/>
      <dgm:spPr/>
      <dgm:t>
        <a:bodyPr/>
        <a:lstStyle/>
        <a:p>
          <a:endParaRPr lang="ru-RU"/>
        </a:p>
      </dgm:t>
    </dgm:pt>
    <dgm:pt modelId="{E40CFE5C-7289-4579-8789-F0EE1B2E64A5}" type="sibTrans" cxnId="{01A88BA3-7F90-4921-AEF4-FE669002E95F}">
      <dgm:prSet/>
      <dgm:spPr/>
      <dgm:t>
        <a:bodyPr/>
        <a:lstStyle/>
        <a:p>
          <a:endParaRPr lang="ru-RU"/>
        </a:p>
      </dgm:t>
    </dgm:pt>
    <dgm:pt modelId="{22267506-BF8C-489C-8820-979EFEF1197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Вакцинация  (в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от ВПЧ)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D050A15-0BF3-428E-83B2-1BCE71DFEBE9}" type="parTrans" cxnId="{1BBC2B01-FF0D-42BA-A4C0-A1239693D871}">
      <dgm:prSet/>
      <dgm:spPr/>
      <dgm:t>
        <a:bodyPr/>
        <a:lstStyle/>
        <a:p>
          <a:endParaRPr lang="ru-RU"/>
        </a:p>
      </dgm:t>
    </dgm:pt>
    <dgm:pt modelId="{A8864BEF-E1D4-4F1D-8B0B-614DD9C9351A}" type="sibTrans" cxnId="{1BBC2B01-FF0D-42BA-A4C0-A1239693D871}">
      <dgm:prSet/>
      <dgm:spPr/>
      <dgm:t>
        <a:bodyPr/>
        <a:lstStyle/>
        <a:p>
          <a:endParaRPr lang="ru-RU"/>
        </a:p>
      </dgm:t>
    </dgm:pt>
    <dgm:pt modelId="{CE8B9C6D-55CB-4ED2-B357-F5EB8FD29B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0-18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B502906-5689-4A22-9EF3-E5202B4B6253}" type="parTrans" cxnId="{3A974E11-AA68-403C-A89D-EBFE517525BA}">
      <dgm:prSet/>
      <dgm:spPr/>
      <dgm:t>
        <a:bodyPr/>
        <a:lstStyle/>
        <a:p>
          <a:endParaRPr lang="ru-RU"/>
        </a:p>
      </dgm:t>
    </dgm:pt>
    <dgm:pt modelId="{2F2578EF-AB9E-479C-BF23-F4F7E9B990F1}" type="sibTrans" cxnId="{3A974E11-AA68-403C-A89D-EBFE517525BA}">
      <dgm:prSet/>
      <dgm:spPr/>
      <dgm:t>
        <a:bodyPr/>
        <a:lstStyle/>
        <a:p>
          <a:endParaRPr lang="ru-RU"/>
        </a:p>
      </dgm:t>
    </dgm:pt>
    <dgm:pt modelId="{F21CF269-D87D-4374-BE66-B6A890E8A05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ранних абортов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B85689-30F1-4392-8BB1-DB39587FDC1F}" type="parTrans" cxnId="{A82B2BBC-DD8E-463F-93D2-5C623F3EEE32}">
      <dgm:prSet/>
      <dgm:spPr/>
      <dgm:t>
        <a:bodyPr/>
        <a:lstStyle/>
        <a:p>
          <a:endParaRPr lang="ru-RU"/>
        </a:p>
      </dgm:t>
    </dgm:pt>
    <dgm:pt modelId="{EF543A4B-4FAD-4F99-AF73-07B78A48D8CE}" type="sibTrans" cxnId="{A82B2BBC-DD8E-463F-93D2-5C623F3EEE32}">
      <dgm:prSet/>
      <dgm:spPr/>
      <dgm:t>
        <a:bodyPr/>
        <a:lstStyle/>
        <a:p>
          <a:endParaRPr lang="ru-RU"/>
        </a:p>
      </dgm:t>
    </dgm:pt>
    <dgm:pt modelId="{E0F19BAC-E50E-4E08-8E3B-BC7A1EDB5E4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нарушения менструального цикла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076C66-9F73-47A3-B155-B1A95C883EEA}" type="parTrans" cxnId="{E4EC493D-AEA6-4828-AE96-6F0E4851D900}">
      <dgm:prSet/>
      <dgm:spPr/>
      <dgm:t>
        <a:bodyPr/>
        <a:lstStyle/>
        <a:p>
          <a:endParaRPr lang="ru-RU"/>
        </a:p>
      </dgm:t>
    </dgm:pt>
    <dgm:pt modelId="{A6B5C9D4-AFFD-41E0-87D3-CACEB60F8E03}" type="sibTrans" cxnId="{E4EC493D-AEA6-4828-AE96-6F0E4851D900}">
      <dgm:prSet/>
      <dgm:spPr/>
      <dgm:t>
        <a:bodyPr/>
        <a:lstStyle/>
        <a:p>
          <a:endParaRPr lang="ru-RU"/>
        </a:p>
      </dgm:t>
    </dgm:pt>
    <dgm:pt modelId="{FC322248-A8FB-40AE-85AA-6C06EDC6638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Диагностика онкологических заболеваний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FCDE27-4091-4EC8-83E2-650479187BEE}" type="parTrans" cxnId="{F8DA34B2-C45B-4467-B55B-9250D72C5617}">
      <dgm:prSet/>
      <dgm:spPr/>
      <dgm:t>
        <a:bodyPr/>
        <a:lstStyle/>
        <a:p>
          <a:endParaRPr lang="ru-RU"/>
        </a:p>
      </dgm:t>
    </dgm:pt>
    <dgm:pt modelId="{471D93D2-DCFC-412D-AA0E-34223B4E3DDB}" type="sibTrans" cxnId="{F8DA34B2-C45B-4467-B55B-9250D72C5617}">
      <dgm:prSet/>
      <dgm:spPr/>
      <dgm:t>
        <a:bodyPr/>
        <a:lstStyle/>
        <a:p>
          <a:endParaRPr lang="ru-RU"/>
        </a:p>
      </dgm:t>
    </dgm:pt>
    <dgm:pt modelId="{CE9F3B98-36ED-4494-A916-3664CEAFE84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сердечно-сосудистых заболеваний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5F6DCAD-1576-4B15-9309-5C4962ABE02A}" type="parTrans" cxnId="{A279196C-94E7-4441-9005-BED94E903148}">
      <dgm:prSet/>
      <dgm:spPr/>
      <dgm:t>
        <a:bodyPr/>
        <a:lstStyle/>
        <a:p>
          <a:endParaRPr lang="ru-RU"/>
        </a:p>
      </dgm:t>
    </dgm:pt>
    <dgm:pt modelId="{CCA78350-3144-4400-8282-6A4D8176F48A}" type="sibTrans" cxnId="{A279196C-94E7-4441-9005-BED94E903148}">
      <dgm:prSet/>
      <dgm:spPr/>
      <dgm:t>
        <a:bodyPr/>
        <a:lstStyle/>
        <a:p>
          <a:endParaRPr lang="ru-RU"/>
        </a:p>
      </dgm:t>
    </dgm:pt>
    <dgm:pt modelId="{6BC225F5-1D0C-4943-9266-E59A3F7F0A9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остеопороза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4509B1A-788D-44FE-9E2A-3D0D86380E36}" type="parTrans" cxnId="{5650C98D-6A62-4FE9-AEBF-1D364E00DD55}">
      <dgm:prSet/>
      <dgm:spPr/>
      <dgm:t>
        <a:bodyPr/>
        <a:lstStyle/>
        <a:p>
          <a:endParaRPr lang="ru-RU"/>
        </a:p>
      </dgm:t>
    </dgm:pt>
    <dgm:pt modelId="{9CB6D9E6-33A2-4556-9585-C5B46C205DC4}" type="sibTrans" cxnId="{5650C98D-6A62-4FE9-AEBF-1D364E00DD55}">
      <dgm:prSet/>
      <dgm:spPr/>
      <dgm:t>
        <a:bodyPr/>
        <a:lstStyle/>
        <a:p>
          <a:endParaRPr lang="ru-RU"/>
        </a:p>
      </dgm:t>
    </dgm:pt>
    <dgm:pt modelId="{B066BF17-331A-43CC-AC46-27602C702B7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Улучшение качества жизни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F1FF3F1-DD89-4B43-A60D-4EF7059F9519}" type="parTrans" cxnId="{0B9981D2-88E1-4BCF-8533-36E01BB013B4}">
      <dgm:prSet/>
      <dgm:spPr/>
      <dgm:t>
        <a:bodyPr/>
        <a:lstStyle/>
        <a:p>
          <a:endParaRPr lang="ru-RU"/>
        </a:p>
      </dgm:t>
    </dgm:pt>
    <dgm:pt modelId="{16C3A2DE-6132-4191-93B3-913878614E0D}" type="sibTrans" cxnId="{0B9981D2-88E1-4BCF-8533-36E01BB013B4}">
      <dgm:prSet/>
      <dgm:spPr/>
      <dgm:t>
        <a:bodyPr/>
        <a:lstStyle/>
        <a:p>
          <a:endParaRPr lang="ru-RU"/>
        </a:p>
      </dgm:t>
    </dgm:pt>
    <dgm:pt modelId="{C8450F32-2A64-4F88-BB07-DD489BB9372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Профилактика ЗППП и  ВИЧ-инфекции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F3C8E6-65B6-4515-8A5D-C59C3FBF5DC7}" type="parTrans" cxnId="{DFB38CB7-1A06-44D2-A010-6D6284AD8A69}">
      <dgm:prSet/>
      <dgm:spPr/>
      <dgm:t>
        <a:bodyPr/>
        <a:lstStyle/>
        <a:p>
          <a:endParaRPr lang="ru-RU"/>
        </a:p>
      </dgm:t>
    </dgm:pt>
    <dgm:pt modelId="{78CAD98C-A57B-41DB-8D6F-C7FBE6362772}" type="sibTrans" cxnId="{DFB38CB7-1A06-44D2-A010-6D6284AD8A69}">
      <dgm:prSet/>
      <dgm:spPr/>
      <dgm:t>
        <a:bodyPr/>
        <a:lstStyle/>
        <a:p>
          <a:endParaRPr lang="ru-RU"/>
        </a:p>
      </dgm:t>
    </dgm:pt>
    <dgm:pt modelId="{5455BD83-9A72-455A-8950-9EDA85552E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Охрана репродуктивного здоровья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EBD45E-70C8-4892-B0DC-60C5062392BB}" type="parTrans" cxnId="{C965E752-59D9-4C74-8BF6-AE6CC6332BEA}">
      <dgm:prSet/>
      <dgm:spPr/>
      <dgm:t>
        <a:bodyPr/>
        <a:lstStyle/>
        <a:p>
          <a:endParaRPr lang="ru-RU"/>
        </a:p>
      </dgm:t>
    </dgm:pt>
    <dgm:pt modelId="{F44B1778-2C22-4523-B18B-43A5387DAB34}" type="sibTrans" cxnId="{C965E752-59D9-4C74-8BF6-AE6CC6332BEA}">
      <dgm:prSet/>
      <dgm:spPr/>
      <dgm:t>
        <a:bodyPr/>
        <a:lstStyle/>
        <a:p>
          <a:endParaRPr lang="ru-RU"/>
        </a:p>
      </dgm:t>
    </dgm:pt>
    <dgm:pt modelId="{AD949E11-E815-4DB4-8168-2FF15FFCCAB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Ведение беременности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B454021-3595-4DC9-9F44-EB78D7699648}" type="parTrans" cxnId="{04503E77-A8C7-4DDC-A7CA-6FCC31F12494}">
      <dgm:prSet/>
      <dgm:spPr/>
      <dgm:t>
        <a:bodyPr/>
        <a:lstStyle/>
        <a:p>
          <a:endParaRPr lang="ru-RU"/>
        </a:p>
      </dgm:t>
    </dgm:pt>
    <dgm:pt modelId="{F0F2B824-56B3-49A8-8082-47F6DAF71ED8}" type="sibTrans" cxnId="{04503E77-A8C7-4DDC-A7CA-6FCC31F12494}">
      <dgm:prSet/>
      <dgm:spPr/>
      <dgm:t>
        <a:bodyPr/>
        <a:lstStyle/>
        <a:p>
          <a:endParaRPr lang="ru-RU"/>
        </a:p>
      </dgm:t>
    </dgm:pt>
    <dgm:pt modelId="{A965C20F-E32C-460C-B6E4-4BAB567BC9C5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Онконастороженность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EFDE78A-86E8-416D-B076-43F73C0DD2F0}" type="parTrans" cxnId="{0AC0E3D0-7C4A-4B2B-B830-69FEFD6855BE}">
      <dgm:prSet/>
      <dgm:spPr/>
      <dgm:t>
        <a:bodyPr/>
        <a:lstStyle/>
        <a:p>
          <a:endParaRPr lang="ru-RU"/>
        </a:p>
      </dgm:t>
    </dgm:pt>
    <dgm:pt modelId="{8182B418-1384-4C77-9558-CDC54D9D71CA}" type="sibTrans" cxnId="{0AC0E3D0-7C4A-4B2B-B830-69FEFD6855BE}">
      <dgm:prSet/>
      <dgm:spPr/>
      <dgm:t>
        <a:bodyPr/>
        <a:lstStyle/>
        <a:p>
          <a:endParaRPr lang="ru-RU"/>
        </a:p>
      </dgm:t>
    </dgm:pt>
    <dgm:pt modelId="{C9EC1D39-9B75-4256-9E74-15AF8B5C9636}" type="pres">
      <dgm:prSet presAssocID="{358C1426-0AA4-40CD-83E8-42A2272790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EFE970-1191-4B7C-8155-A7E0F952D241}" type="pres">
      <dgm:prSet presAssocID="{BBE4C3D8-328E-4596-B94E-DABD2974B99B}" presName="linNode" presStyleCnt="0"/>
      <dgm:spPr/>
    </dgm:pt>
    <dgm:pt modelId="{7E12F56D-FA05-4AC8-BA5F-9B3473913A1C}" type="pres">
      <dgm:prSet presAssocID="{BBE4C3D8-328E-4596-B94E-DABD2974B99B}" presName="parentShp" presStyleLbl="node1" presStyleIdx="0" presStyleCnt="3" custLinFactNeighborX="647" custLinFactNeighborY="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69824-B62C-4B63-A8AA-903BDD77B751}" type="pres">
      <dgm:prSet presAssocID="{BBE4C3D8-328E-4596-B94E-DABD2974B99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9BCB5-8237-43B9-84F8-B54CB2D6FF34}" type="pres">
      <dgm:prSet presAssocID="{D8E74CFF-293F-43CF-8E08-9822CC3FA7BD}" presName="spacing" presStyleCnt="0"/>
      <dgm:spPr/>
    </dgm:pt>
    <dgm:pt modelId="{DBC2F6D2-5890-4E19-B801-64B3C2AF6A1D}" type="pres">
      <dgm:prSet presAssocID="{86CA1DE2-B4CB-46DA-A9B3-11E14C57E991}" presName="linNode" presStyleCnt="0"/>
      <dgm:spPr/>
    </dgm:pt>
    <dgm:pt modelId="{6F8D2622-43FF-4BF7-8C9B-774D47C089BE}" type="pres">
      <dgm:prSet presAssocID="{86CA1DE2-B4CB-46DA-A9B3-11E14C57E99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4518-5D48-4F5D-B954-42C607FBCB7F}" type="pres">
      <dgm:prSet presAssocID="{86CA1DE2-B4CB-46DA-A9B3-11E14C57E99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A48D7-48E3-44BA-8C0B-FB63712B5C04}" type="pres">
      <dgm:prSet presAssocID="{63DA0FD3-5D06-4090-A007-645A47C6A9F6}" presName="spacing" presStyleCnt="0"/>
      <dgm:spPr/>
    </dgm:pt>
    <dgm:pt modelId="{83C027B0-FA88-4BE3-9A8E-08408587B1C7}" type="pres">
      <dgm:prSet presAssocID="{CE8B9C6D-55CB-4ED2-B357-F5EB8FD29B2C}" presName="linNode" presStyleCnt="0"/>
      <dgm:spPr/>
    </dgm:pt>
    <dgm:pt modelId="{D6D153A6-D16F-4D23-A6AF-B3E7DCF1618F}" type="pres">
      <dgm:prSet presAssocID="{CE8B9C6D-55CB-4ED2-B357-F5EB8FD29B2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610D7-C82A-49C5-AA3B-1529717E86FF}" type="pres">
      <dgm:prSet presAssocID="{CE8B9C6D-55CB-4ED2-B357-F5EB8FD29B2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BC2B01-FF0D-42BA-A4C0-A1239693D871}" srcId="{CE8B9C6D-55CB-4ED2-B357-F5EB8FD29B2C}" destId="{22267506-BF8C-489C-8820-979EFEF11979}" srcOrd="3" destOrd="0" parTransId="{ED050A15-0BF3-428E-83B2-1BCE71DFEBE9}" sibTransId="{A8864BEF-E1D4-4F1D-8B0B-614DD9C9351A}"/>
    <dgm:cxn modelId="{BE806ECB-24F8-41E7-B949-D713740FCE8C}" type="presOf" srcId="{AD949E11-E815-4DB4-8168-2FF15FFCCABB}" destId="{52469824-B62C-4B63-A8AA-903BDD77B751}" srcOrd="0" destOrd="3" presId="urn:microsoft.com/office/officeart/2005/8/layout/vList6"/>
    <dgm:cxn modelId="{DFB38CB7-1A06-44D2-A010-6D6284AD8A69}" srcId="{BBE4C3D8-328E-4596-B94E-DABD2974B99B}" destId="{C8450F32-2A64-4F88-BB07-DD489BB9372B}" srcOrd="1" destOrd="0" parTransId="{08F3C8E6-65B6-4515-8A5D-C59C3FBF5DC7}" sibTransId="{78CAD98C-A57B-41DB-8D6F-C7FBE6362772}"/>
    <dgm:cxn modelId="{A279196C-94E7-4441-9005-BED94E903148}" srcId="{86CA1DE2-B4CB-46DA-A9B3-11E14C57E991}" destId="{CE9F3B98-36ED-4494-A916-3664CEAFE840}" srcOrd="0" destOrd="0" parTransId="{95F6DCAD-1576-4B15-9309-5C4962ABE02A}" sibTransId="{CCA78350-3144-4400-8282-6A4D8176F48A}"/>
    <dgm:cxn modelId="{F194B32C-0D34-4E87-958F-A18E4F9FA99F}" type="presOf" srcId="{CE8B9C6D-55CB-4ED2-B357-F5EB8FD29B2C}" destId="{D6D153A6-D16F-4D23-A6AF-B3E7DCF1618F}" srcOrd="0" destOrd="0" presId="urn:microsoft.com/office/officeart/2005/8/layout/vList6"/>
    <dgm:cxn modelId="{C0E59DFD-1A8C-490F-8C47-55052B8EAD57}" type="presOf" srcId="{E0F19BAC-E50E-4E08-8E3B-BC7A1EDB5E44}" destId="{26C610D7-C82A-49C5-AA3B-1529717E86FF}" srcOrd="0" destOrd="2" presId="urn:microsoft.com/office/officeart/2005/8/layout/vList6"/>
    <dgm:cxn modelId="{27AC1A19-AB36-403F-A34B-CD1F4B38E62C}" type="presOf" srcId="{DB0DC1A4-702B-401C-8B52-E799DB082BCF}" destId="{52469824-B62C-4B63-A8AA-903BDD77B751}" srcOrd="0" destOrd="0" presId="urn:microsoft.com/office/officeart/2005/8/layout/vList6"/>
    <dgm:cxn modelId="{3A974E11-AA68-403C-A89D-EBFE517525BA}" srcId="{358C1426-0AA4-40CD-83E8-42A227279063}" destId="{CE8B9C6D-55CB-4ED2-B357-F5EB8FD29B2C}" srcOrd="2" destOrd="0" parTransId="{7B502906-5689-4A22-9EF3-E5202B4B6253}" sibTransId="{2F2578EF-AB9E-479C-BF23-F4F7E9B990F1}"/>
    <dgm:cxn modelId="{76C219FA-5A4E-4D19-AD9E-128D7DFCE6A8}" type="presOf" srcId="{5455BD83-9A72-455A-8950-9EDA85552E73}" destId="{52469824-B62C-4B63-A8AA-903BDD77B751}" srcOrd="0" destOrd="2" presId="urn:microsoft.com/office/officeart/2005/8/layout/vList6"/>
    <dgm:cxn modelId="{87F63AF7-6284-4FE8-9B09-AF5E5D51C565}" srcId="{358C1426-0AA4-40CD-83E8-42A227279063}" destId="{86CA1DE2-B4CB-46DA-A9B3-11E14C57E991}" srcOrd="1" destOrd="0" parTransId="{3753C900-18E7-4914-9DE0-E25B45E09152}" sibTransId="{63DA0FD3-5D06-4090-A007-645A47C6A9F6}"/>
    <dgm:cxn modelId="{E4EC493D-AEA6-4828-AE96-6F0E4851D900}" srcId="{CE8B9C6D-55CB-4ED2-B357-F5EB8FD29B2C}" destId="{E0F19BAC-E50E-4E08-8E3B-BC7A1EDB5E44}" srcOrd="2" destOrd="0" parTransId="{DC076C66-9F73-47A3-B155-B1A95C883EEA}" sibTransId="{A6B5C9D4-AFFD-41E0-87D3-CACEB60F8E03}"/>
    <dgm:cxn modelId="{1118E10B-CA05-4F83-B339-FA5B39D94191}" type="presOf" srcId="{358C1426-0AA4-40CD-83E8-42A227279063}" destId="{C9EC1D39-9B75-4256-9E74-15AF8B5C9636}" srcOrd="0" destOrd="0" presId="urn:microsoft.com/office/officeart/2005/8/layout/vList6"/>
    <dgm:cxn modelId="{5650C98D-6A62-4FE9-AEBF-1D364E00DD55}" srcId="{86CA1DE2-B4CB-46DA-A9B3-11E14C57E991}" destId="{6BC225F5-1D0C-4943-9266-E59A3F7F0A9E}" srcOrd="2" destOrd="0" parTransId="{04509B1A-788D-44FE-9E2A-3D0D86380E36}" sibTransId="{9CB6D9E6-33A2-4556-9585-C5B46C205DC4}"/>
    <dgm:cxn modelId="{01A88BA3-7F90-4921-AEF4-FE669002E95F}" srcId="{CE8B9C6D-55CB-4ED2-B357-F5EB8FD29B2C}" destId="{37C81A76-009D-4AEF-8C53-247181ACE90A}" srcOrd="0" destOrd="0" parTransId="{6E14A454-88A8-4AC7-947C-2D4B1C0196BD}" sibTransId="{E40CFE5C-7289-4579-8789-F0EE1B2E64A5}"/>
    <dgm:cxn modelId="{F4DDD26F-215C-4A87-AB08-6AF93BC78EB2}" type="presOf" srcId="{B066BF17-331A-43CC-AC46-27602C702B7E}" destId="{E78A4518-5D48-4F5D-B954-42C607FBCB7F}" srcOrd="0" destOrd="3" presId="urn:microsoft.com/office/officeart/2005/8/layout/vList6"/>
    <dgm:cxn modelId="{C965E752-59D9-4C74-8BF6-AE6CC6332BEA}" srcId="{BBE4C3D8-328E-4596-B94E-DABD2974B99B}" destId="{5455BD83-9A72-455A-8950-9EDA85552E73}" srcOrd="2" destOrd="0" parTransId="{BEEBD45E-70C8-4892-B0DC-60C5062392BB}" sibTransId="{F44B1778-2C22-4523-B18B-43A5387DAB34}"/>
    <dgm:cxn modelId="{0B9981D2-88E1-4BCF-8533-36E01BB013B4}" srcId="{86CA1DE2-B4CB-46DA-A9B3-11E14C57E991}" destId="{B066BF17-331A-43CC-AC46-27602C702B7E}" srcOrd="3" destOrd="0" parTransId="{CF1FF3F1-DD89-4B43-A60D-4EF7059F9519}" sibTransId="{16C3A2DE-6132-4191-93B3-913878614E0D}"/>
    <dgm:cxn modelId="{D61347D1-E814-4C13-8585-EF3B5FBE03E4}" type="presOf" srcId="{86CA1DE2-B4CB-46DA-A9B3-11E14C57E991}" destId="{6F8D2622-43FF-4BF7-8C9B-774D47C089BE}" srcOrd="0" destOrd="0" presId="urn:microsoft.com/office/officeart/2005/8/layout/vList6"/>
    <dgm:cxn modelId="{2C08F350-3690-40A9-A400-20A1A783FB31}" type="presOf" srcId="{A965C20F-E32C-460C-B6E4-4BAB567BC9C5}" destId="{52469824-B62C-4B63-A8AA-903BDD77B751}" srcOrd="0" destOrd="4" presId="urn:microsoft.com/office/officeart/2005/8/layout/vList6"/>
    <dgm:cxn modelId="{01677338-7044-4FD2-B9D9-4811C8B946FC}" type="presOf" srcId="{FC322248-A8FB-40AE-85AA-6C06EDC66385}" destId="{E78A4518-5D48-4F5D-B954-42C607FBCB7F}" srcOrd="0" destOrd="1" presId="urn:microsoft.com/office/officeart/2005/8/layout/vList6"/>
    <dgm:cxn modelId="{02FB54F9-C80B-47CD-BEF1-41F9A0D4E28F}" type="presOf" srcId="{C8450F32-2A64-4F88-BB07-DD489BB9372B}" destId="{52469824-B62C-4B63-A8AA-903BDD77B751}" srcOrd="0" destOrd="1" presId="urn:microsoft.com/office/officeart/2005/8/layout/vList6"/>
    <dgm:cxn modelId="{0E6D375C-C1F3-486A-BD71-D10ECD9421C2}" type="presOf" srcId="{F21CF269-D87D-4374-BE66-B6A890E8A056}" destId="{26C610D7-C82A-49C5-AA3B-1529717E86FF}" srcOrd="0" destOrd="1" presId="urn:microsoft.com/office/officeart/2005/8/layout/vList6"/>
    <dgm:cxn modelId="{0AC0E3D0-7C4A-4B2B-B830-69FEFD6855BE}" srcId="{BBE4C3D8-328E-4596-B94E-DABD2974B99B}" destId="{A965C20F-E32C-460C-B6E4-4BAB567BC9C5}" srcOrd="4" destOrd="0" parTransId="{5EFDE78A-86E8-416D-B076-43F73C0DD2F0}" sibTransId="{8182B418-1384-4C77-9558-CDC54D9D71CA}"/>
    <dgm:cxn modelId="{F16D99B6-284D-47CD-8FC6-11D28AE73DCF}" srcId="{BBE4C3D8-328E-4596-B94E-DABD2974B99B}" destId="{DB0DC1A4-702B-401C-8B52-E799DB082BCF}" srcOrd="0" destOrd="0" parTransId="{66882D8C-AADA-4314-B845-25FCFAB0DED4}" sibTransId="{668EE753-A513-4CB2-B1B1-1106B8FE9B84}"/>
    <dgm:cxn modelId="{6817A34B-578B-474B-BC50-D476988D2AD9}" type="presOf" srcId="{22267506-BF8C-489C-8820-979EFEF11979}" destId="{26C610D7-C82A-49C5-AA3B-1529717E86FF}" srcOrd="0" destOrd="3" presId="urn:microsoft.com/office/officeart/2005/8/layout/vList6"/>
    <dgm:cxn modelId="{890F3A91-C636-47C7-B790-2E83CF8450CC}" srcId="{358C1426-0AA4-40CD-83E8-42A227279063}" destId="{BBE4C3D8-328E-4596-B94E-DABD2974B99B}" srcOrd="0" destOrd="0" parTransId="{8FBB6FE9-8326-4F6B-BE3E-2B4341D02D78}" sibTransId="{D8E74CFF-293F-43CF-8E08-9822CC3FA7BD}"/>
    <dgm:cxn modelId="{A82B2BBC-DD8E-463F-93D2-5C623F3EEE32}" srcId="{CE8B9C6D-55CB-4ED2-B357-F5EB8FD29B2C}" destId="{F21CF269-D87D-4374-BE66-B6A890E8A056}" srcOrd="1" destOrd="0" parTransId="{CBB85689-30F1-4392-8BB1-DB39587FDC1F}" sibTransId="{EF543A4B-4FAD-4F99-AF73-07B78A48D8CE}"/>
    <dgm:cxn modelId="{9F04267A-9061-44B2-9443-D5AE16C4FB52}" type="presOf" srcId="{CE9F3B98-36ED-4494-A916-3664CEAFE840}" destId="{E78A4518-5D48-4F5D-B954-42C607FBCB7F}" srcOrd="0" destOrd="0" presId="urn:microsoft.com/office/officeart/2005/8/layout/vList6"/>
    <dgm:cxn modelId="{10C5A63E-08C6-444B-8776-9102B10E1290}" type="presOf" srcId="{37C81A76-009D-4AEF-8C53-247181ACE90A}" destId="{26C610D7-C82A-49C5-AA3B-1529717E86FF}" srcOrd="0" destOrd="0" presId="urn:microsoft.com/office/officeart/2005/8/layout/vList6"/>
    <dgm:cxn modelId="{F8DA34B2-C45B-4467-B55B-9250D72C5617}" srcId="{86CA1DE2-B4CB-46DA-A9B3-11E14C57E991}" destId="{FC322248-A8FB-40AE-85AA-6C06EDC66385}" srcOrd="1" destOrd="0" parTransId="{7CFCDE27-4091-4EC8-83E2-650479187BEE}" sibTransId="{471D93D2-DCFC-412D-AA0E-34223B4E3DDB}"/>
    <dgm:cxn modelId="{8A7EE9BE-565D-4748-A4EC-2B1D913B56A1}" type="presOf" srcId="{BBE4C3D8-328E-4596-B94E-DABD2974B99B}" destId="{7E12F56D-FA05-4AC8-BA5F-9B3473913A1C}" srcOrd="0" destOrd="0" presId="urn:microsoft.com/office/officeart/2005/8/layout/vList6"/>
    <dgm:cxn modelId="{04503E77-A8C7-4DDC-A7CA-6FCC31F12494}" srcId="{BBE4C3D8-328E-4596-B94E-DABD2974B99B}" destId="{AD949E11-E815-4DB4-8168-2FF15FFCCABB}" srcOrd="3" destOrd="0" parTransId="{7B454021-3595-4DC9-9F44-EB78D7699648}" sibTransId="{F0F2B824-56B3-49A8-8082-47F6DAF71ED8}"/>
    <dgm:cxn modelId="{C49FF9A0-8555-4892-AB25-0DF3A3031A8A}" type="presOf" srcId="{6BC225F5-1D0C-4943-9266-E59A3F7F0A9E}" destId="{E78A4518-5D48-4F5D-B954-42C607FBCB7F}" srcOrd="0" destOrd="2" presId="urn:microsoft.com/office/officeart/2005/8/layout/vList6"/>
    <dgm:cxn modelId="{7FF55FC2-8879-4FEF-B9AF-9ED85436C9FA}" type="presParOf" srcId="{C9EC1D39-9B75-4256-9E74-15AF8B5C9636}" destId="{0AEFE970-1191-4B7C-8155-A7E0F952D241}" srcOrd="0" destOrd="0" presId="urn:microsoft.com/office/officeart/2005/8/layout/vList6"/>
    <dgm:cxn modelId="{2289D493-6F15-4E64-8DBE-CE436081658B}" type="presParOf" srcId="{0AEFE970-1191-4B7C-8155-A7E0F952D241}" destId="{7E12F56D-FA05-4AC8-BA5F-9B3473913A1C}" srcOrd="0" destOrd="0" presId="urn:microsoft.com/office/officeart/2005/8/layout/vList6"/>
    <dgm:cxn modelId="{C760EED2-775D-4107-8929-0B88A2125F6A}" type="presParOf" srcId="{0AEFE970-1191-4B7C-8155-A7E0F952D241}" destId="{52469824-B62C-4B63-A8AA-903BDD77B751}" srcOrd="1" destOrd="0" presId="urn:microsoft.com/office/officeart/2005/8/layout/vList6"/>
    <dgm:cxn modelId="{F9E04310-2271-43D4-BB12-DE8BC7720E09}" type="presParOf" srcId="{C9EC1D39-9B75-4256-9E74-15AF8B5C9636}" destId="{E029BCB5-8237-43B9-84F8-B54CB2D6FF34}" srcOrd="1" destOrd="0" presId="urn:microsoft.com/office/officeart/2005/8/layout/vList6"/>
    <dgm:cxn modelId="{3EFA0340-564E-4B24-97A6-FB089D4D3212}" type="presParOf" srcId="{C9EC1D39-9B75-4256-9E74-15AF8B5C9636}" destId="{DBC2F6D2-5890-4E19-B801-64B3C2AF6A1D}" srcOrd="2" destOrd="0" presId="urn:microsoft.com/office/officeart/2005/8/layout/vList6"/>
    <dgm:cxn modelId="{695B5A13-7A47-43EB-881B-03E91E4029BC}" type="presParOf" srcId="{DBC2F6D2-5890-4E19-B801-64B3C2AF6A1D}" destId="{6F8D2622-43FF-4BF7-8C9B-774D47C089BE}" srcOrd="0" destOrd="0" presId="urn:microsoft.com/office/officeart/2005/8/layout/vList6"/>
    <dgm:cxn modelId="{F0D0007D-6118-4C7D-B541-95ABF3CDE9E3}" type="presParOf" srcId="{DBC2F6D2-5890-4E19-B801-64B3C2AF6A1D}" destId="{E78A4518-5D48-4F5D-B954-42C607FBCB7F}" srcOrd="1" destOrd="0" presId="urn:microsoft.com/office/officeart/2005/8/layout/vList6"/>
    <dgm:cxn modelId="{873762F4-6E83-49F5-A868-49CE9B6CD01E}" type="presParOf" srcId="{C9EC1D39-9B75-4256-9E74-15AF8B5C9636}" destId="{EEFA48D7-48E3-44BA-8C0B-FB63712B5C04}" srcOrd="3" destOrd="0" presId="urn:microsoft.com/office/officeart/2005/8/layout/vList6"/>
    <dgm:cxn modelId="{8CC6838A-4708-4585-92C0-1793D40FB614}" type="presParOf" srcId="{C9EC1D39-9B75-4256-9E74-15AF8B5C9636}" destId="{83C027B0-FA88-4BE3-9A8E-08408587B1C7}" srcOrd="4" destOrd="0" presId="urn:microsoft.com/office/officeart/2005/8/layout/vList6"/>
    <dgm:cxn modelId="{57148E38-9082-42C0-9B87-CDA78925E913}" type="presParOf" srcId="{83C027B0-FA88-4BE3-9A8E-08408587B1C7}" destId="{D6D153A6-D16F-4D23-A6AF-B3E7DCF1618F}" srcOrd="0" destOrd="0" presId="urn:microsoft.com/office/officeart/2005/8/layout/vList6"/>
    <dgm:cxn modelId="{955D4015-DFB3-4EBB-9DE5-0C4330E92F48}" type="presParOf" srcId="{83C027B0-FA88-4BE3-9A8E-08408587B1C7}" destId="{26C610D7-C82A-49C5-AA3B-1529717E86F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9A06D-C0F8-4A79-8688-544737D409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49B5C-A283-4EA9-BA37-7BA905126900}">
      <dgm:prSet/>
      <dgm:spPr/>
      <dgm:t>
        <a:bodyPr/>
        <a:lstStyle/>
        <a:p>
          <a:pPr rtl="0"/>
          <a:endParaRPr lang="ru-RU" dirty="0"/>
        </a:p>
      </dgm:t>
    </dgm:pt>
    <dgm:pt modelId="{69D5BC7A-6D3D-4ECF-B543-8E7F41088D48}" type="parTrans" cxnId="{B56B0B72-1B77-4DFE-A00C-9C74A760D8CD}">
      <dgm:prSet/>
      <dgm:spPr/>
      <dgm:t>
        <a:bodyPr/>
        <a:lstStyle/>
        <a:p>
          <a:endParaRPr lang="ru-RU"/>
        </a:p>
      </dgm:t>
    </dgm:pt>
    <dgm:pt modelId="{F4EAAAB0-8AD6-4444-8C4D-25E00E5D0175}" type="sibTrans" cxnId="{B56B0B72-1B77-4DFE-A00C-9C74A760D8CD}">
      <dgm:prSet/>
      <dgm:spPr/>
      <dgm:t>
        <a:bodyPr/>
        <a:lstStyle/>
        <a:p>
          <a:endParaRPr lang="ru-RU"/>
        </a:p>
      </dgm:t>
    </dgm:pt>
    <dgm:pt modelId="{85D46A51-217C-48CF-BDB3-28BFE33A07A7}">
      <dgm:prSet/>
      <dgm:spPr/>
      <dgm:t>
        <a:bodyPr/>
        <a:lstStyle/>
        <a:p>
          <a:pPr rtl="0"/>
          <a:endParaRPr lang="ru-RU" dirty="0"/>
        </a:p>
      </dgm:t>
    </dgm:pt>
    <dgm:pt modelId="{CFCF76A1-3FE4-4A23-BCFF-DF57B3EAB058}" type="parTrans" cxnId="{CFE649FC-A7C3-482E-B8A8-0AEF3EE74B3A}">
      <dgm:prSet/>
      <dgm:spPr/>
      <dgm:t>
        <a:bodyPr/>
        <a:lstStyle/>
        <a:p>
          <a:endParaRPr lang="ru-RU"/>
        </a:p>
      </dgm:t>
    </dgm:pt>
    <dgm:pt modelId="{A8AECA2C-5749-4AAD-80D0-ABC73C00BB2B}" type="sibTrans" cxnId="{CFE649FC-A7C3-482E-B8A8-0AEF3EE74B3A}">
      <dgm:prSet/>
      <dgm:spPr/>
      <dgm:t>
        <a:bodyPr/>
        <a:lstStyle/>
        <a:p>
          <a:endParaRPr lang="ru-RU"/>
        </a:p>
      </dgm:t>
    </dgm:pt>
    <dgm:pt modelId="{2B6BEFFA-15E6-42EB-98D7-33B781665851}">
      <dgm:prSet/>
      <dgm:spPr/>
      <dgm:t>
        <a:bodyPr/>
        <a:lstStyle/>
        <a:p>
          <a:pPr rtl="0"/>
          <a:endParaRPr lang="ru-RU" dirty="0"/>
        </a:p>
      </dgm:t>
    </dgm:pt>
    <dgm:pt modelId="{BD0A5926-F331-4354-9B5F-C632D12043A9}" type="parTrans" cxnId="{43EC5078-2AFE-49C7-B815-33F6A02BDB95}">
      <dgm:prSet/>
      <dgm:spPr/>
      <dgm:t>
        <a:bodyPr/>
        <a:lstStyle/>
        <a:p>
          <a:endParaRPr lang="ru-RU"/>
        </a:p>
      </dgm:t>
    </dgm:pt>
    <dgm:pt modelId="{10AFC9C4-9602-47D5-9F21-B2BA1376B7FD}" type="sibTrans" cxnId="{43EC5078-2AFE-49C7-B815-33F6A02BDB95}">
      <dgm:prSet/>
      <dgm:spPr/>
      <dgm:t>
        <a:bodyPr/>
        <a:lstStyle/>
        <a:p>
          <a:endParaRPr lang="ru-RU"/>
        </a:p>
      </dgm:t>
    </dgm:pt>
    <dgm:pt modelId="{A7369601-D79A-451A-BC78-13C6410163A3}">
      <dgm:prSet/>
      <dgm:spPr/>
      <dgm:t>
        <a:bodyPr/>
        <a:lstStyle/>
        <a:p>
          <a:pPr rtl="0"/>
          <a:endParaRPr lang="ru-RU" dirty="0"/>
        </a:p>
      </dgm:t>
    </dgm:pt>
    <dgm:pt modelId="{8355677C-18C4-4874-8526-276D1FF86BA1}" type="parTrans" cxnId="{4A83FA49-CFAF-4C53-983D-947B85186C49}">
      <dgm:prSet/>
      <dgm:spPr/>
      <dgm:t>
        <a:bodyPr/>
        <a:lstStyle/>
        <a:p>
          <a:endParaRPr lang="ru-RU"/>
        </a:p>
      </dgm:t>
    </dgm:pt>
    <dgm:pt modelId="{7D5F0BFE-B471-4173-B1CF-DDB6B078BA2E}" type="sibTrans" cxnId="{4A83FA49-CFAF-4C53-983D-947B85186C49}">
      <dgm:prSet/>
      <dgm:spPr/>
      <dgm:t>
        <a:bodyPr/>
        <a:lstStyle/>
        <a:p>
          <a:endParaRPr lang="ru-RU"/>
        </a:p>
      </dgm:t>
    </dgm:pt>
    <dgm:pt modelId="{22070F89-7BCA-48B2-BC71-6E47701176B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Признаки рака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молочной железы                                                                    на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ранней стадии не заметны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                                  при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пальпировании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груди </a:t>
          </a:r>
        </a:p>
      </dgm:t>
    </dgm:pt>
    <dgm:pt modelId="{1F3170F0-0D70-4588-971E-BEE46974FA5A}" type="parTrans" cxnId="{A0130359-3DF0-486E-813C-B547004B2DAB}">
      <dgm:prSet/>
      <dgm:spPr/>
      <dgm:t>
        <a:bodyPr/>
        <a:lstStyle/>
        <a:p>
          <a:endParaRPr lang="ru-RU"/>
        </a:p>
      </dgm:t>
    </dgm:pt>
    <dgm:pt modelId="{26840834-8C79-4CC8-96F2-B31253F97B54}" type="sibTrans" cxnId="{A0130359-3DF0-486E-813C-B547004B2DAB}">
      <dgm:prSet/>
      <dgm:spPr/>
      <dgm:t>
        <a:bodyPr/>
        <a:lstStyle/>
        <a:p>
          <a:endParaRPr lang="ru-RU"/>
        </a:p>
      </dgm:t>
    </dgm:pt>
    <dgm:pt modelId="{BEC19FB6-F352-4B61-93CF-CE69A462B078}">
      <dgm:prSet custT="1"/>
      <dgm:spPr/>
      <dgm:t>
        <a:bodyPr/>
        <a:lstStyle/>
        <a:p>
          <a:pPr algn="l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Маммография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5071D50-B89D-4BC1-9DFE-7D7257576E52}" type="parTrans" cxnId="{DEB36D57-1097-41A5-BD1B-E7FEBA8F2164}">
      <dgm:prSet/>
      <dgm:spPr/>
      <dgm:t>
        <a:bodyPr/>
        <a:lstStyle/>
        <a:p>
          <a:endParaRPr lang="ru-RU"/>
        </a:p>
      </dgm:t>
    </dgm:pt>
    <dgm:pt modelId="{4663F560-FB29-48B5-9193-1AE282082267}" type="sibTrans" cxnId="{DEB36D57-1097-41A5-BD1B-E7FEBA8F2164}">
      <dgm:prSet/>
      <dgm:spPr/>
      <dgm:t>
        <a:bodyPr/>
        <a:lstStyle/>
        <a:p>
          <a:endParaRPr lang="ru-RU"/>
        </a:p>
      </dgm:t>
    </dgm:pt>
    <dgm:pt modelId="{D581DD42-3376-4116-999D-751079471D9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 факторах риска подтверждают диагноз скринингом на УЗИ или МРТ</a:t>
          </a:r>
        </a:p>
      </dgm:t>
    </dgm:pt>
    <dgm:pt modelId="{D49A7E95-8C0F-4C5D-A498-ED708EF4176E}" type="parTrans" cxnId="{DCC439A6-4DF6-49D5-B43F-E4D3D9B42D6D}">
      <dgm:prSet/>
      <dgm:spPr/>
      <dgm:t>
        <a:bodyPr/>
        <a:lstStyle/>
        <a:p>
          <a:endParaRPr lang="ru-RU"/>
        </a:p>
      </dgm:t>
    </dgm:pt>
    <dgm:pt modelId="{63108E87-E80D-4606-AAC4-F1B6635DA80B}" type="sibTrans" cxnId="{DCC439A6-4DF6-49D5-B43F-E4D3D9B42D6D}">
      <dgm:prSet/>
      <dgm:spPr/>
      <dgm:t>
        <a:bodyPr/>
        <a:lstStyle/>
        <a:p>
          <a:endParaRPr lang="ru-RU"/>
        </a:p>
      </dgm:t>
    </dgm:pt>
    <dgm:pt modelId="{A347C498-5A58-489C-BBCD-0BBF717A198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Если при пальпации обнаруживается опухоль это уже свидетельствует о развитии более серьезной стадии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рака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46C5C54F-9EA5-49DD-8778-67FF5418FED1}" type="parTrans" cxnId="{89B9C876-6C32-49FD-9B8C-7373006B760E}">
      <dgm:prSet/>
      <dgm:spPr/>
    </dgm:pt>
    <dgm:pt modelId="{657F6668-B89F-402B-A386-D635E1F7178D}" type="sibTrans" cxnId="{89B9C876-6C32-49FD-9B8C-7373006B760E}">
      <dgm:prSet/>
      <dgm:spPr/>
    </dgm:pt>
    <dgm:pt modelId="{9D5689C2-7BE7-45A0-B588-A0C2F107EE8C}" type="pres">
      <dgm:prSet presAssocID="{B279A06D-C0F8-4A79-8688-544737D409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63C077-9CBD-447F-86BD-EB7D68545E6D}" type="pres">
      <dgm:prSet presAssocID="{97349B5C-A283-4EA9-BA37-7BA905126900}" presName="composite" presStyleCnt="0"/>
      <dgm:spPr/>
    </dgm:pt>
    <dgm:pt modelId="{67249594-AD10-4999-A9ED-4C343C40D221}" type="pres">
      <dgm:prSet presAssocID="{97349B5C-A283-4EA9-BA37-7BA90512690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9627C-CEA7-4B72-A410-F2CB69FBBB2F}" type="pres">
      <dgm:prSet presAssocID="{97349B5C-A283-4EA9-BA37-7BA90512690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77B0E-C61F-4120-88D5-F348C9589236}" type="pres">
      <dgm:prSet presAssocID="{F4EAAAB0-8AD6-4444-8C4D-25E00E5D0175}" presName="sp" presStyleCnt="0"/>
      <dgm:spPr/>
    </dgm:pt>
    <dgm:pt modelId="{40495C5B-BA53-439F-BCBB-8CFDAD7EB6EE}" type="pres">
      <dgm:prSet presAssocID="{85D46A51-217C-48CF-BDB3-28BFE33A07A7}" presName="composite" presStyleCnt="0"/>
      <dgm:spPr/>
    </dgm:pt>
    <dgm:pt modelId="{1E5EDFE5-1961-4411-8DCB-1CCDE1972399}" type="pres">
      <dgm:prSet presAssocID="{85D46A51-217C-48CF-BDB3-28BFE33A07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E0DC1-97F9-44DF-A4D9-6142913853B9}" type="pres">
      <dgm:prSet presAssocID="{85D46A51-217C-48CF-BDB3-28BFE33A07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A3D7-3D56-41F8-BD2D-E02E715B0F1C}" type="pres">
      <dgm:prSet presAssocID="{A8AECA2C-5749-4AAD-80D0-ABC73C00BB2B}" presName="sp" presStyleCnt="0"/>
      <dgm:spPr/>
    </dgm:pt>
    <dgm:pt modelId="{154FC1F1-8E29-4EC6-A0FC-D624EEE95FF0}" type="pres">
      <dgm:prSet presAssocID="{2B6BEFFA-15E6-42EB-98D7-33B781665851}" presName="composite" presStyleCnt="0"/>
      <dgm:spPr/>
    </dgm:pt>
    <dgm:pt modelId="{4A968AD7-26ED-4F73-BE65-E14E0CF0B43E}" type="pres">
      <dgm:prSet presAssocID="{2B6BEFFA-15E6-42EB-98D7-33B78166585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68EC2-AA99-4190-89B4-7C99E6056AE9}" type="pres">
      <dgm:prSet presAssocID="{2B6BEFFA-15E6-42EB-98D7-33B78166585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C347C-B3ED-4D1C-B5B9-1BF2BA25D7BF}" type="pres">
      <dgm:prSet presAssocID="{10AFC9C4-9602-47D5-9F21-B2BA1376B7FD}" presName="sp" presStyleCnt="0"/>
      <dgm:spPr/>
    </dgm:pt>
    <dgm:pt modelId="{7BE57E6E-3E8B-41BF-B992-2A43A54404FD}" type="pres">
      <dgm:prSet presAssocID="{A7369601-D79A-451A-BC78-13C6410163A3}" presName="composite" presStyleCnt="0"/>
      <dgm:spPr/>
    </dgm:pt>
    <dgm:pt modelId="{9122D7B0-C3DE-41F4-9416-F57A4C105578}" type="pres">
      <dgm:prSet presAssocID="{A7369601-D79A-451A-BC78-13C6410163A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0B7C7-99EB-43F8-B033-593676706122}" type="pres">
      <dgm:prSet presAssocID="{A7369601-D79A-451A-BC78-13C6410163A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813852-AC65-43CC-91B9-19F9C24CF7FC}" type="presOf" srcId="{BEC19FB6-F352-4B61-93CF-CE69A462B078}" destId="{C61E0DC1-97F9-44DF-A4D9-6142913853B9}" srcOrd="0" destOrd="0" presId="urn:microsoft.com/office/officeart/2005/8/layout/chevron2"/>
    <dgm:cxn modelId="{89B9C876-6C32-49FD-9B8C-7373006B760E}" srcId="{A7369601-D79A-451A-BC78-13C6410163A3}" destId="{A347C498-5A58-489C-BBCD-0BBF717A198D}" srcOrd="0" destOrd="0" parTransId="{46C5C54F-9EA5-49DD-8778-67FF5418FED1}" sibTransId="{657F6668-B89F-402B-A386-D635E1F7178D}"/>
    <dgm:cxn modelId="{141D980F-23BC-4493-87EC-178E53BF3E49}" type="presOf" srcId="{85D46A51-217C-48CF-BDB3-28BFE33A07A7}" destId="{1E5EDFE5-1961-4411-8DCB-1CCDE1972399}" srcOrd="0" destOrd="0" presId="urn:microsoft.com/office/officeart/2005/8/layout/chevron2"/>
    <dgm:cxn modelId="{4207C1D2-B315-4F44-8BCC-C5A93877F6D2}" type="presOf" srcId="{22070F89-7BCA-48B2-BC71-6E47701176B7}" destId="{BB99627C-CEA7-4B72-A410-F2CB69FBBB2F}" srcOrd="0" destOrd="0" presId="urn:microsoft.com/office/officeart/2005/8/layout/chevron2"/>
    <dgm:cxn modelId="{DEB36D57-1097-41A5-BD1B-E7FEBA8F2164}" srcId="{85D46A51-217C-48CF-BDB3-28BFE33A07A7}" destId="{BEC19FB6-F352-4B61-93CF-CE69A462B078}" srcOrd="0" destOrd="0" parTransId="{B5071D50-B89D-4BC1-9DFE-7D7257576E52}" sibTransId="{4663F560-FB29-48B5-9193-1AE282082267}"/>
    <dgm:cxn modelId="{CFE649FC-A7C3-482E-B8A8-0AEF3EE74B3A}" srcId="{B279A06D-C0F8-4A79-8688-544737D40983}" destId="{85D46A51-217C-48CF-BDB3-28BFE33A07A7}" srcOrd="1" destOrd="0" parTransId="{CFCF76A1-3FE4-4A23-BCFF-DF57B3EAB058}" sibTransId="{A8AECA2C-5749-4AAD-80D0-ABC73C00BB2B}"/>
    <dgm:cxn modelId="{DE4A5826-F334-49E5-B54A-6640E6D65B52}" type="presOf" srcId="{2B6BEFFA-15E6-42EB-98D7-33B781665851}" destId="{4A968AD7-26ED-4F73-BE65-E14E0CF0B43E}" srcOrd="0" destOrd="0" presId="urn:microsoft.com/office/officeart/2005/8/layout/chevron2"/>
    <dgm:cxn modelId="{3838F37D-FEE5-424D-84C2-87376D404C46}" type="presOf" srcId="{A347C498-5A58-489C-BBCD-0BBF717A198D}" destId="{2200B7C7-99EB-43F8-B033-593676706122}" srcOrd="0" destOrd="0" presId="urn:microsoft.com/office/officeart/2005/8/layout/chevron2"/>
    <dgm:cxn modelId="{B56B0B72-1B77-4DFE-A00C-9C74A760D8CD}" srcId="{B279A06D-C0F8-4A79-8688-544737D40983}" destId="{97349B5C-A283-4EA9-BA37-7BA905126900}" srcOrd="0" destOrd="0" parTransId="{69D5BC7A-6D3D-4ECF-B543-8E7F41088D48}" sibTransId="{F4EAAAB0-8AD6-4444-8C4D-25E00E5D0175}"/>
    <dgm:cxn modelId="{4A83FA49-CFAF-4C53-983D-947B85186C49}" srcId="{B279A06D-C0F8-4A79-8688-544737D40983}" destId="{A7369601-D79A-451A-BC78-13C6410163A3}" srcOrd="3" destOrd="0" parTransId="{8355677C-18C4-4874-8526-276D1FF86BA1}" sibTransId="{7D5F0BFE-B471-4173-B1CF-DDB6B078BA2E}"/>
    <dgm:cxn modelId="{DCC439A6-4DF6-49D5-B43F-E4D3D9B42D6D}" srcId="{2B6BEFFA-15E6-42EB-98D7-33B781665851}" destId="{D581DD42-3376-4116-999D-751079471D9F}" srcOrd="0" destOrd="0" parTransId="{D49A7E95-8C0F-4C5D-A498-ED708EF4176E}" sibTransId="{63108E87-E80D-4606-AAC4-F1B6635DA80B}"/>
    <dgm:cxn modelId="{43EC5078-2AFE-49C7-B815-33F6A02BDB95}" srcId="{B279A06D-C0F8-4A79-8688-544737D40983}" destId="{2B6BEFFA-15E6-42EB-98D7-33B781665851}" srcOrd="2" destOrd="0" parTransId="{BD0A5926-F331-4354-9B5F-C632D12043A9}" sibTransId="{10AFC9C4-9602-47D5-9F21-B2BA1376B7FD}"/>
    <dgm:cxn modelId="{38DDD618-B44D-4CF4-AC72-231D251CF09F}" type="presOf" srcId="{D581DD42-3376-4116-999D-751079471D9F}" destId="{7E968EC2-AA99-4190-89B4-7C99E6056AE9}" srcOrd="0" destOrd="0" presId="urn:microsoft.com/office/officeart/2005/8/layout/chevron2"/>
    <dgm:cxn modelId="{9709C2D9-EE03-4B83-B29C-E4DB9837603F}" type="presOf" srcId="{B279A06D-C0F8-4A79-8688-544737D40983}" destId="{9D5689C2-7BE7-45A0-B588-A0C2F107EE8C}" srcOrd="0" destOrd="0" presId="urn:microsoft.com/office/officeart/2005/8/layout/chevron2"/>
    <dgm:cxn modelId="{A0130359-3DF0-486E-813C-B547004B2DAB}" srcId="{97349B5C-A283-4EA9-BA37-7BA905126900}" destId="{22070F89-7BCA-48B2-BC71-6E47701176B7}" srcOrd="0" destOrd="0" parTransId="{1F3170F0-0D70-4588-971E-BEE46974FA5A}" sibTransId="{26840834-8C79-4CC8-96F2-B31253F97B54}"/>
    <dgm:cxn modelId="{F9EBAA0D-5ADE-4E87-A5C6-45E06BFF52E7}" type="presOf" srcId="{97349B5C-A283-4EA9-BA37-7BA905126900}" destId="{67249594-AD10-4999-A9ED-4C343C40D221}" srcOrd="0" destOrd="0" presId="urn:microsoft.com/office/officeart/2005/8/layout/chevron2"/>
    <dgm:cxn modelId="{0174D231-11D9-4100-8FC2-217143C89DB6}" type="presOf" srcId="{A7369601-D79A-451A-BC78-13C6410163A3}" destId="{9122D7B0-C3DE-41F4-9416-F57A4C105578}" srcOrd="0" destOrd="0" presId="urn:microsoft.com/office/officeart/2005/8/layout/chevron2"/>
    <dgm:cxn modelId="{6CA06FD5-BAE8-44E1-811C-3B4AA48CDEC0}" type="presParOf" srcId="{9D5689C2-7BE7-45A0-B588-A0C2F107EE8C}" destId="{C363C077-9CBD-447F-86BD-EB7D68545E6D}" srcOrd="0" destOrd="0" presId="urn:microsoft.com/office/officeart/2005/8/layout/chevron2"/>
    <dgm:cxn modelId="{A1703DFE-24F8-4923-8882-6E3B0B4A284C}" type="presParOf" srcId="{C363C077-9CBD-447F-86BD-EB7D68545E6D}" destId="{67249594-AD10-4999-A9ED-4C343C40D221}" srcOrd="0" destOrd="0" presId="urn:microsoft.com/office/officeart/2005/8/layout/chevron2"/>
    <dgm:cxn modelId="{07D8F3B5-5555-4F54-A4CC-A3890F9D25D4}" type="presParOf" srcId="{C363C077-9CBD-447F-86BD-EB7D68545E6D}" destId="{BB99627C-CEA7-4B72-A410-F2CB69FBBB2F}" srcOrd="1" destOrd="0" presId="urn:microsoft.com/office/officeart/2005/8/layout/chevron2"/>
    <dgm:cxn modelId="{0A825C5F-EFB5-481F-BA7E-95F14808B818}" type="presParOf" srcId="{9D5689C2-7BE7-45A0-B588-A0C2F107EE8C}" destId="{46177B0E-C61F-4120-88D5-F348C9589236}" srcOrd="1" destOrd="0" presId="urn:microsoft.com/office/officeart/2005/8/layout/chevron2"/>
    <dgm:cxn modelId="{172DCBEA-C017-4F2B-ABC4-6EDAF761136C}" type="presParOf" srcId="{9D5689C2-7BE7-45A0-B588-A0C2F107EE8C}" destId="{40495C5B-BA53-439F-BCBB-8CFDAD7EB6EE}" srcOrd="2" destOrd="0" presId="urn:microsoft.com/office/officeart/2005/8/layout/chevron2"/>
    <dgm:cxn modelId="{432E5BCA-CCFF-4166-B9F2-D0CB1175BE2A}" type="presParOf" srcId="{40495C5B-BA53-439F-BCBB-8CFDAD7EB6EE}" destId="{1E5EDFE5-1961-4411-8DCB-1CCDE1972399}" srcOrd="0" destOrd="0" presId="urn:microsoft.com/office/officeart/2005/8/layout/chevron2"/>
    <dgm:cxn modelId="{4474B7C7-B76B-461A-A212-68DE41A48F12}" type="presParOf" srcId="{40495C5B-BA53-439F-BCBB-8CFDAD7EB6EE}" destId="{C61E0DC1-97F9-44DF-A4D9-6142913853B9}" srcOrd="1" destOrd="0" presId="urn:microsoft.com/office/officeart/2005/8/layout/chevron2"/>
    <dgm:cxn modelId="{2C9C3439-6261-4504-8FA9-58FD2EFA4C87}" type="presParOf" srcId="{9D5689C2-7BE7-45A0-B588-A0C2F107EE8C}" destId="{51B3A3D7-3D56-41F8-BD2D-E02E715B0F1C}" srcOrd="3" destOrd="0" presId="urn:microsoft.com/office/officeart/2005/8/layout/chevron2"/>
    <dgm:cxn modelId="{57344F2B-B436-42B3-B518-BA6C752BF616}" type="presParOf" srcId="{9D5689C2-7BE7-45A0-B588-A0C2F107EE8C}" destId="{154FC1F1-8E29-4EC6-A0FC-D624EEE95FF0}" srcOrd="4" destOrd="0" presId="urn:microsoft.com/office/officeart/2005/8/layout/chevron2"/>
    <dgm:cxn modelId="{A9A77DAF-D8F4-4025-8814-BFB5CE6043A6}" type="presParOf" srcId="{154FC1F1-8E29-4EC6-A0FC-D624EEE95FF0}" destId="{4A968AD7-26ED-4F73-BE65-E14E0CF0B43E}" srcOrd="0" destOrd="0" presId="urn:microsoft.com/office/officeart/2005/8/layout/chevron2"/>
    <dgm:cxn modelId="{B6443F1D-2FFC-4937-BCA4-C816582CA00B}" type="presParOf" srcId="{154FC1F1-8E29-4EC6-A0FC-D624EEE95FF0}" destId="{7E968EC2-AA99-4190-89B4-7C99E6056AE9}" srcOrd="1" destOrd="0" presId="urn:microsoft.com/office/officeart/2005/8/layout/chevron2"/>
    <dgm:cxn modelId="{12E15D84-D2EC-4693-BD3D-791002244A62}" type="presParOf" srcId="{9D5689C2-7BE7-45A0-B588-A0C2F107EE8C}" destId="{726C347C-B3ED-4D1C-B5B9-1BF2BA25D7BF}" srcOrd="5" destOrd="0" presId="urn:microsoft.com/office/officeart/2005/8/layout/chevron2"/>
    <dgm:cxn modelId="{6A8E6FB7-FA5D-46BA-9F8D-9A5AB7DE2DD6}" type="presParOf" srcId="{9D5689C2-7BE7-45A0-B588-A0C2F107EE8C}" destId="{7BE57E6E-3E8B-41BF-B992-2A43A54404FD}" srcOrd="6" destOrd="0" presId="urn:microsoft.com/office/officeart/2005/8/layout/chevron2"/>
    <dgm:cxn modelId="{0FF33633-2108-4369-8D4F-D044D2A0B85F}" type="presParOf" srcId="{7BE57E6E-3E8B-41BF-B992-2A43A54404FD}" destId="{9122D7B0-C3DE-41F4-9416-F57A4C105578}" srcOrd="0" destOrd="0" presId="urn:microsoft.com/office/officeart/2005/8/layout/chevron2"/>
    <dgm:cxn modelId="{B04E2131-A47D-4A63-8F99-7FC13D689623}" type="presParOf" srcId="{7BE57E6E-3E8B-41BF-B992-2A43A54404FD}" destId="{2200B7C7-99EB-43F8-B033-5936767061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65566-B26F-47F4-A38C-1FA5F9D7990D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D439C8-4E9A-4816-B409-199A2EF2664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ГОЛОВНОЙ И СПИНОЙ МОЗГ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7718E1-132B-4610-AAA2-445B61EEEFF7}" type="parTrans" cxnId="{CD944623-E3AB-48E5-8E16-FDC46A1B4645}">
      <dgm:prSet/>
      <dgm:spPr/>
      <dgm:t>
        <a:bodyPr/>
        <a:lstStyle/>
        <a:p>
          <a:endParaRPr lang="ru-RU"/>
        </a:p>
      </dgm:t>
    </dgm:pt>
    <dgm:pt modelId="{7DEFEDE4-B69E-41B9-90C7-10A1F4AD7989}" type="sibTrans" cxnId="{CD944623-E3AB-48E5-8E16-FDC46A1B4645}">
      <dgm:prSet/>
      <dgm:spPr/>
      <dgm:t>
        <a:bodyPr/>
        <a:lstStyle/>
        <a:p>
          <a:endParaRPr lang="ru-RU"/>
        </a:p>
      </dgm:t>
    </dgm:pt>
    <dgm:pt modelId="{41AF6BD7-8C6D-4057-8533-342FC37C928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ПЕЧЕНЬ И ПОЧКИ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7A84956-C1E2-4C21-8E18-417E95A96ECF}" type="parTrans" cxnId="{C04551D0-BE62-45BD-A2F3-95D5C24E0159}">
      <dgm:prSet/>
      <dgm:spPr/>
      <dgm:t>
        <a:bodyPr/>
        <a:lstStyle/>
        <a:p>
          <a:endParaRPr lang="ru-RU"/>
        </a:p>
      </dgm:t>
    </dgm:pt>
    <dgm:pt modelId="{1F168D74-7C46-4CF1-95B6-2F623AF6617D}" type="sibTrans" cxnId="{C04551D0-BE62-45BD-A2F3-95D5C24E0159}">
      <dgm:prSet/>
      <dgm:spPr/>
      <dgm:t>
        <a:bodyPr/>
        <a:lstStyle/>
        <a:p>
          <a:endParaRPr lang="ru-RU"/>
        </a:p>
      </dgm:t>
    </dgm:pt>
    <dgm:pt modelId="{C38519C9-B374-4329-A971-BD7275D83D64}">
      <dgm:prSet phldrT="[Текст]"/>
      <dgm:spPr/>
      <dgm:t>
        <a:bodyPr/>
        <a:lstStyle/>
        <a:p>
          <a:r>
            <a:rPr lang="ru-RU" dirty="0" smtClean="0"/>
            <a:t>ЛЕГКИЕ</a:t>
          </a:r>
          <a:endParaRPr lang="ru-RU" dirty="0"/>
        </a:p>
      </dgm:t>
    </dgm:pt>
    <dgm:pt modelId="{52F4A46F-C9ED-4D73-AF1B-62E057A378B7}" type="parTrans" cxnId="{0D4CBB76-D4D3-4860-B153-67BF85361283}">
      <dgm:prSet/>
      <dgm:spPr/>
      <dgm:t>
        <a:bodyPr/>
        <a:lstStyle/>
        <a:p>
          <a:endParaRPr lang="ru-RU"/>
        </a:p>
      </dgm:t>
    </dgm:pt>
    <dgm:pt modelId="{23E869FE-3D8C-4616-B4BB-8DC9FAFF6167}" type="sibTrans" cxnId="{0D4CBB76-D4D3-4860-B153-67BF85361283}">
      <dgm:prSet/>
      <dgm:spPr/>
      <dgm:t>
        <a:bodyPr/>
        <a:lstStyle/>
        <a:p>
          <a:endParaRPr lang="ru-RU"/>
        </a:p>
      </dgm:t>
    </dgm:pt>
    <dgm:pt modelId="{41719790-B189-4F4E-98E2-E397D1F17A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ГУБЧАТЫЕ КОСТИ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48C1879-6FE2-4D8F-92FB-B83354A4DE72}" type="parTrans" cxnId="{695CC017-D8A3-4717-8A63-EC572E0B8339}">
      <dgm:prSet/>
      <dgm:spPr/>
      <dgm:t>
        <a:bodyPr/>
        <a:lstStyle/>
        <a:p>
          <a:endParaRPr lang="ru-RU"/>
        </a:p>
      </dgm:t>
    </dgm:pt>
    <dgm:pt modelId="{6415AFBE-D827-4BB5-84E9-24A94C50BF46}" type="sibTrans" cxnId="{695CC017-D8A3-4717-8A63-EC572E0B8339}">
      <dgm:prSet/>
      <dgm:spPr/>
      <dgm:t>
        <a:bodyPr/>
        <a:lstStyle/>
        <a:p>
          <a:endParaRPr lang="ru-RU"/>
        </a:p>
      </dgm:t>
    </dgm:pt>
    <dgm:pt modelId="{20AE673F-8450-45CD-AAB7-16D569378267}" type="pres">
      <dgm:prSet presAssocID="{58765566-B26F-47F4-A38C-1FA5F9D7990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A1794-61BA-4C86-B504-AC3AFC2726CE}" type="pres">
      <dgm:prSet presAssocID="{58765566-B26F-47F4-A38C-1FA5F9D7990D}" presName="diamond" presStyleLbl="b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7172F912-62DE-4644-BF8A-55E06843E9A2}" type="pres">
      <dgm:prSet presAssocID="{58765566-B26F-47F4-A38C-1FA5F9D7990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C39E5-FD21-47F3-8C43-A93449EC57E3}" type="pres">
      <dgm:prSet presAssocID="{58765566-B26F-47F4-A38C-1FA5F9D7990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DB81A-6C62-43D5-893C-01969C6D39F7}" type="pres">
      <dgm:prSet presAssocID="{58765566-B26F-47F4-A38C-1FA5F9D7990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ED1C-A402-4B20-85E5-1E8715B27A2D}" type="pres">
      <dgm:prSet presAssocID="{58765566-B26F-47F4-A38C-1FA5F9D7990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4551D0-BE62-45BD-A2F3-95D5C24E0159}" srcId="{58765566-B26F-47F4-A38C-1FA5F9D7990D}" destId="{41AF6BD7-8C6D-4057-8533-342FC37C9282}" srcOrd="1" destOrd="0" parTransId="{B7A84956-C1E2-4C21-8E18-417E95A96ECF}" sibTransId="{1F168D74-7C46-4CF1-95B6-2F623AF6617D}"/>
    <dgm:cxn modelId="{BF0F83CC-0272-4726-97B3-35D25250C6E6}" type="presOf" srcId="{C38519C9-B374-4329-A971-BD7275D83D64}" destId="{3EEDB81A-6C62-43D5-893C-01969C6D39F7}" srcOrd="0" destOrd="0" presId="urn:microsoft.com/office/officeart/2005/8/layout/matrix3"/>
    <dgm:cxn modelId="{CD944623-E3AB-48E5-8E16-FDC46A1B4645}" srcId="{58765566-B26F-47F4-A38C-1FA5F9D7990D}" destId="{C0D439C8-4E9A-4816-B409-199A2EF2664F}" srcOrd="0" destOrd="0" parTransId="{F07718E1-132B-4610-AAA2-445B61EEEFF7}" sibTransId="{7DEFEDE4-B69E-41B9-90C7-10A1F4AD7989}"/>
    <dgm:cxn modelId="{14109EE2-5E7E-45F1-A5E6-EA5D63164DAA}" type="presOf" srcId="{C0D439C8-4E9A-4816-B409-199A2EF2664F}" destId="{7172F912-62DE-4644-BF8A-55E06843E9A2}" srcOrd="0" destOrd="0" presId="urn:microsoft.com/office/officeart/2005/8/layout/matrix3"/>
    <dgm:cxn modelId="{F20AA521-61F7-4FD6-A9C6-0813149A2E69}" type="presOf" srcId="{58765566-B26F-47F4-A38C-1FA5F9D7990D}" destId="{20AE673F-8450-45CD-AAB7-16D569378267}" srcOrd="0" destOrd="0" presId="urn:microsoft.com/office/officeart/2005/8/layout/matrix3"/>
    <dgm:cxn modelId="{DFB9E4B6-0322-4F36-A99A-60CE765FF6C4}" type="presOf" srcId="{41719790-B189-4F4E-98E2-E397D1F17A2A}" destId="{D89AED1C-A402-4B20-85E5-1E8715B27A2D}" srcOrd="0" destOrd="0" presId="urn:microsoft.com/office/officeart/2005/8/layout/matrix3"/>
    <dgm:cxn modelId="{0D4CBB76-D4D3-4860-B153-67BF85361283}" srcId="{58765566-B26F-47F4-A38C-1FA5F9D7990D}" destId="{C38519C9-B374-4329-A971-BD7275D83D64}" srcOrd="2" destOrd="0" parTransId="{52F4A46F-C9ED-4D73-AF1B-62E057A378B7}" sibTransId="{23E869FE-3D8C-4616-B4BB-8DC9FAFF6167}"/>
    <dgm:cxn modelId="{695CC017-D8A3-4717-8A63-EC572E0B8339}" srcId="{58765566-B26F-47F4-A38C-1FA5F9D7990D}" destId="{41719790-B189-4F4E-98E2-E397D1F17A2A}" srcOrd="3" destOrd="0" parTransId="{148C1879-6FE2-4D8F-92FB-B83354A4DE72}" sibTransId="{6415AFBE-D827-4BB5-84E9-24A94C50BF46}"/>
    <dgm:cxn modelId="{2A29C4D4-3270-488F-B902-CED261BF96BA}" type="presOf" srcId="{41AF6BD7-8C6D-4057-8533-342FC37C9282}" destId="{8BCC39E5-FD21-47F3-8C43-A93449EC57E3}" srcOrd="0" destOrd="0" presId="urn:microsoft.com/office/officeart/2005/8/layout/matrix3"/>
    <dgm:cxn modelId="{619C3B86-F93D-4122-A2E7-72C255A5AE7D}" type="presParOf" srcId="{20AE673F-8450-45CD-AAB7-16D569378267}" destId="{1E6A1794-61BA-4C86-B504-AC3AFC2726CE}" srcOrd="0" destOrd="0" presId="urn:microsoft.com/office/officeart/2005/8/layout/matrix3"/>
    <dgm:cxn modelId="{2035F8A5-24A0-4B62-AAD1-5348909E7A8A}" type="presParOf" srcId="{20AE673F-8450-45CD-AAB7-16D569378267}" destId="{7172F912-62DE-4644-BF8A-55E06843E9A2}" srcOrd="1" destOrd="0" presId="urn:microsoft.com/office/officeart/2005/8/layout/matrix3"/>
    <dgm:cxn modelId="{A9094AB8-5F1C-43B3-AE86-C52249E325D8}" type="presParOf" srcId="{20AE673F-8450-45CD-AAB7-16D569378267}" destId="{8BCC39E5-FD21-47F3-8C43-A93449EC57E3}" srcOrd="2" destOrd="0" presId="urn:microsoft.com/office/officeart/2005/8/layout/matrix3"/>
    <dgm:cxn modelId="{6741D934-C4F0-4722-8AB3-ABB96C7AA906}" type="presParOf" srcId="{20AE673F-8450-45CD-AAB7-16D569378267}" destId="{3EEDB81A-6C62-43D5-893C-01969C6D39F7}" srcOrd="3" destOrd="0" presId="urn:microsoft.com/office/officeart/2005/8/layout/matrix3"/>
    <dgm:cxn modelId="{B239C8C2-D79A-49AB-80B7-3AB14169F0CD}" type="presParOf" srcId="{20AE673F-8450-45CD-AAB7-16D569378267}" destId="{D89AED1C-A402-4B20-85E5-1E8715B27A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A1E4CE-3656-4E95-86EC-736BA3B5ED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24EF140-F025-45C4-A75E-72A52BA59BD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МАММОГРАФИЯ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80DB24-2293-48C8-A81C-DECDA9EFBC32}" type="parTrans" cxnId="{EEC22499-CFCB-445F-9FFF-8818CE9C7ABB}">
      <dgm:prSet/>
      <dgm:spPr/>
      <dgm:t>
        <a:bodyPr/>
        <a:lstStyle/>
        <a:p>
          <a:endParaRPr lang="ru-RU"/>
        </a:p>
      </dgm:t>
    </dgm:pt>
    <dgm:pt modelId="{BBC728BC-6D70-4018-83C6-7C67C789D8D2}" type="sibTrans" cxnId="{EEC22499-CFCB-445F-9FFF-8818CE9C7ABB}">
      <dgm:prSet/>
      <dgm:spPr/>
      <dgm:t>
        <a:bodyPr/>
        <a:lstStyle/>
        <a:p>
          <a:endParaRPr lang="ru-RU"/>
        </a:p>
      </dgm:t>
    </dgm:pt>
    <dgm:pt modelId="{168C9187-8840-414F-B769-BC92510442B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УЗ-ИССЛЕДОВАНИЕ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058C03-0E6B-4003-BAA5-59CA7F518398}" type="parTrans" cxnId="{3348609D-76CE-4A2D-BD85-07BADC49DB10}">
      <dgm:prSet/>
      <dgm:spPr/>
      <dgm:t>
        <a:bodyPr/>
        <a:lstStyle/>
        <a:p>
          <a:endParaRPr lang="ru-RU"/>
        </a:p>
      </dgm:t>
    </dgm:pt>
    <dgm:pt modelId="{2D9595C5-C9E0-49E0-BDDD-BA33A8A7766F}" type="sibTrans" cxnId="{3348609D-76CE-4A2D-BD85-07BADC49DB10}">
      <dgm:prSet/>
      <dgm:spPr/>
      <dgm:t>
        <a:bodyPr/>
        <a:lstStyle/>
        <a:p>
          <a:endParaRPr lang="ru-RU"/>
        </a:p>
      </dgm:t>
    </dgm:pt>
    <dgm:pt modelId="{16DB0112-58F0-48A2-B7A5-70A5F57E513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БИОПСИЯ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1F016DA-9E16-4043-B22E-7B1A7B515BB5}" type="parTrans" cxnId="{CF66F4F5-2598-49B0-B4DF-CB19750AC8A3}">
      <dgm:prSet/>
      <dgm:spPr/>
      <dgm:t>
        <a:bodyPr/>
        <a:lstStyle/>
        <a:p>
          <a:endParaRPr lang="ru-RU"/>
        </a:p>
      </dgm:t>
    </dgm:pt>
    <dgm:pt modelId="{2A42CC32-858F-4FA0-85A5-9B24659B319F}" type="sibTrans" cxnId="{CF66F4F5-2598-49B0-B4DF-CB19750AC8A3}">
      <dgm:prSet/>
      <dgm:spPr/>
      <dgm:t>
        <a:bodyPr/>
        <a:lstStyle/>
        <a:p>
          <a:endParaRPr lang="ru-RU"/>
        </a:p>
      </dgm:t>
    </dgm:pt>
    <dgm:pt modelId="{8FCF37F6-5EA9-4B31-BF5D-0F74BA2C3817}" type="pres">
      <dgm:prSet presAssocID="{7EA1E4CE-3656-4E95-86EC-736BA3B5EDAF}" presName="linearFlow" presStyleCnt="0">
        <dgm:presLayoutVars>
          <dgm:dir/>
          <dgm:resizeHandles val="exact"/>
        </dgm:presLayoutVars>
      </dgm:prSet>
      <dgm:spPr/>
    </dgm:pt>
    <dgm:pt modelId="{E4B6656A-CF4C-4223-A5A9-282D8FE3F9C2}" type="pres">
      <dgm:prSet presAssocID="{D24EF140-F025-45C4-A75E-72A52BA59BD8}" presName="composite" presStyleCnt="0"/>
      <dgm:spPr/>
    </dgm:pt>
    <dgm:pt modelId="{102131EA-A60E-4BD0-A0B9-D2A22A859E69}" type="pres">
      <dgm:prSet presAssocID="{D24EF140-F025-45C4-A75E-72A52BA59BD8}" presName="imgShp" presStyleLbl="fgImgPlace1" presStyleIdx="0" presStyleCnt="3"/>
      <dgm:spPr/>
    </dgm:pt>
    <dgm:pt modelId="{9FD8519B-A394-4667-AD08-A24781838B4E}" type="pres">
      <dgm:prSet presAssocID="{D24EF140-F025-45C4-A75E-72A52BA59BD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A31E4-964D-433D-AAA8-1FB09ACFDD7A}" type="pres">
      <dgm:prSet presAssocID="{BBC728BC-6D70-4018-83C6-7C67C789D8D2}" presName="spacing" presStyleCnt="0"/>
      <dgm:spPr/>
    </dgm:pt>
    <dgm:pt modelId="{BE764CFA-FDCE-4327-AC1F-91AC403FBF9A}" type="pres">
      <dgm:prSet presAssocID="{168C9187-8840-414F-B769-BC92510442BF}" presName="composite" presStyleCnt="0"/>
      <dgm:spPr/>
    </dgm:pt>
    <dgm:pt modelId="{6537741F-1C50-4E27-B0D0-7E263BD1AB07}" type="pres">
      <dgm:prSet presAssocID="{168C9187-8840-414F-B769-BC92510442BF}" presName="imgShp" presStyleLbl="fgImgPlace1" presStyleIdx="1" presStyleCnt="3"/>
      <dgm:spPr/>
    </dgm:pt>
    <dgm:pt modelId="{708C0F5E-1C99-4C2A-A4FE-6FDC86F817F3}" type="pres">
      <dgm:prSet presAssocID="{168C9187-8840-414F-B769-BC92510442B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0E58-67C2-4FF0-A062-8C84DFD26BAA}" type="pres">
      <dgm:prSet presAssocID="{2D9595C5-C9E0-49E0-BDDD-BA33A8A7766F}" presName="spacing" presStyleCnt="0"/>
      <dgm:spPr/>
    </dgm:pt>
    <dgm:pt modelId="{6806AF6E-EEBA-4961-A6C1-8A55BD7B4347}" type="pres">
      <dgm:prSet presAssocID="{16DB0112-58F0-48A2-B7A5-70A5F57E5135}" presName="composite" presStyleCnt="0"/>
      <dgm:spPr/>
    </dgm:pt>
    <dgm:pt modelId="{D1473989-05F3-4241-ADF5-F40070A353AF}" type="pres">
      <dgm:prSet presAssocID="{16DB0112-58F0-48A2-B7A5-70A5F57E5135}" presName="imgShp" presStyleLbl="fgImgPlace1" presStyleIdx="2" presStyleCnt="3"/>
      <dgm:spPr/>
    </dgm:pt>
    <dgm:pt modelId="{CD38C596-807B-4A17-89B7-92D682D1EA39}" type="pres">
      <dgm:prSet presAssocID="{16DB0112-58F0-48A2-B7A5-70A5F57E513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6F4F5-2598-49B0-B4DF-CB19750AC8A3}" srcId="{7EA1E4CE-3656-4E95-86EC-736BA3B5EDAF}" destId="{16DB0112-58F0-48A2-B7A5-70A5F57E5135}" srcOrd="2" destOrd="0" parTransId="{81F016DA-9E16-4043-B22E-7B1A7B515BB5}" sibTransId="{2A42CC32-858F-4FA0-85A5-9B24659B319F}"/>
    <dgm:cxn modelId="{3348609D-76CE-4A2D-BD85-07BADC49DB10}" srcId="{7EA1E4CE-3656-4E95-86EC-736BA3B5EDAF}" destId="{168C9187-8840-414F-B769-BC92510442BF}" srcOrd="1" destOrd="0" parTransId="{9F058C03-0E6B-4003-BAA5-59CA7F518398}" sibTransId="{2D9595C5-C9E0-49E0-BDDD-BA33A8A7766F}"/>
    <dgm:cxn modelId="{FD1AAB54-A855-43D9-81C3-A9BD14FD6E2A}" type="presOf" srcId="{7EA1E4CE-3656-4E95-86EC-736BA3B5EDAF}" destId="{8FCF37F6-5EA9-4B31-BF5D-0F74BA2C3817}" srcOrd="0" destOrd="0" presId="urn:microsoft.com/office/officeart/2005/8/layout/vList3"/>
    <dgm:cxn modelId="{EEC22499-CFCB-445F-9FFF-8818CE9C7ABB}" srcId="{7EA1E4CE-3656-4E95-86EC-736BA3B5EDAF}" destId="{D24EF140-F025-45C4-A75E-72A52BA59BD8}" srcOrd="0" destOrd="0" parTransId="{5A80DB24-2293-48C8-A81C-DECDA9EFBC32}" sibTransId="{BBC728BC-6D70-4018-83C6-7C67C789D8D2}"/>
    <dgm:cxn modelId="{A229A32D-AB5A-4C27-A40F-62C2003C34D8}" type="presOf" srcId="{168C9187-8840-414F-B769-BC92510442BF}" destId="{708C0F5E-1C99-4C2A-A4FE-6FDC86F817F3}" srcOrd="0" destOrd="0" presId="urn:microsoft.com/office/officeart/2005/8/layout/vList3"/>
    <dgm:cxn modelId="{BF44115D-29CE-436D-B101-D14BC33F66D9}" type="presOf" srcId="{16DB0112-58F0-48A2-B7A5-70A5F57E5135}" destId="{CD38C596-807B-4A17-89B7-92D682D1EA39}" srcOrd="0" destOrd="0" presId="urn:microsoft.com/office/officeart/2005/8/layout/vList3"/>
    <dgm:cxn modelId="{44856E27-3ACF-4A46-9DAE-E7F2518E126F}" type="presOf" srcId="{D24EF140-F025-45C4-A75E-72A52BA59BD8}" destId="{9FD8519B-A394-4667-AD08-A24781838B4E}" srcOrd="0" destOrd="0" presId="urn:microsoft.com/office/officeart/2005/8/layout/vList3"/>
    <dgm:cxn modelId="{05D0CD77-154E-4098-B86E-70F7038B381D}" type="presParOf" srcId="{8FCF37F6-5EA9-4B31-BF5D-0F74BA2C3817}" destId="{E4B6656A-CF4C-4223-A5A9-282D8FE3F9C2}" srcOrd="0" destOrd="0" presId="urn:microsoft.com/office/officeart/2005/8/layout/vList3"/>
    <dgm:cxn modelId="{E5A642BA-4512-48A8-8F80-59E3C0200162}" type="presParOf" srcId="{E4B6656A-CF4C-4223-A5A9-282D8FE3F9C2}" destId="{102131EA-A60E-4BD0-A0B9-D2A22A859E69}" srcOrd="0" destOrd="0" presId="urn:microsoft.com/office/officeart/2005/8/layout/vList3"/>
    <dgm:cxn modelId="{28E0C10D-E1F8-46C1-97E4-01D21413FD51}" type="presParOf" srcId="{E4B6656A-CF4C-4223-A5A9-282D8FE3F9C2}" destId="{9FD8519B-A394-4667-AD08-A24781838B4E}" srcOrd="1" destOrd="0" presId="urn:microsoft.com/office/officeart/2005/8/layout/vList3"/>
    <dgm:cxn modelId="{E286EC5C-F282-4597-A238-6BD9BD92D005}" type="presParOf" srcId="{8FCF37F6-5EA9-4B31-BF5D-0F74BA2C3817}" destId="{EEEA31E4-964D-433D-AAA8-1FB09ACFDD7A}" srcOrd="1" destOrd="0" presId="urn:microsoft.com/office/officeart/2005/8/layout/vList3"/>
    <dgm:cxn modelId="{77FA5E14-F911-41C8-86B9-22049B198A0F}" type="presParOf" srcId="{8FCF37F6-5EA9-4B31-BF5D-0F74BA2C3817}" destId="{BE764CFA-FDCE-4327-AC1F-91AC403FBF9A}" srcOrd="2" destOrd="0" presId="urn:microsoft.com/office/officeart/2005/8/layout/vList3"/>
    <dgm:cxn modelId="{0A3FFE72-D179-48A0-AA98-F8E4DA8F169A}" type="presParOf" srcId="{BE764CFA-FDCE-4327-AC1F-91AC403FBF9A}" destId="{6537741F-1C50-4E27-B0D0-7E263BD1AB07}" srcOrd="0" destOrd="0" presId="urn:microsoft.com/office/officeart/2005/8/layout/vList3"/>
    <dgm:cxn modelId="{661BF3C6-EEAA-4DCD-820F-42546DB7FC11}" type="presParOf" srcId="{BE764CFA-FDCE-4327-AC1F-91AC403FBF9A}" destId="{708C0F5E-1C99-4C2A-A4FE-6FDC86F817F3}" srcOrd="1" destOrd="0" presId="urn:microsoft.com/office/officeart/2005/8/layout/vList3"/>
    <dgm:cxn modelId="{20D31C20-F7AD-42B1-9523-F1C24BEBC005}" type="presParOf" srcId="{8FCF37F6-5EA9-4B31-BF5D-0F74BA2C3817}" destId="{AAAE0E58-67C2-4FF0-A062-8C84DFD26BAA}" srcOrd="3" destOrd="0" presId="urn:microsoft.com/office/officeart/2005/8/layout/vList3"/>
    <dgm:cxn modelId="{224E0726-FCD9-43E9-A261-ECC1F0D1F71C}" type="presParOf" srcId="{8FCF37F6-5EA9-4B31-BF5D-0F74BA2C3817}" destId="{6806AF6E-EEBA-4961-A6C1-8A55BD7B4347}" srcOrd="4" destOrd="0" presId="urn:microsoft.com/office/officeart/2005/8/layout/vList3"/>
    <dgm:cxn modelId="{9182D74B-F3BC-4089-B15E-44A091EE42DB}" type="presParOf" srcId="{6806AF6E-EEBA-4961-A6C1-8A55BD7B4347}" destId="{D1473989-05F3-4241-ADF5-F40070A353AF}" srcOrd="0" destOrd="0" presId="urn:microsoft.com/office/officeart/2005/8/layout/vList3"/>
    <dgm:cxn modelId="{31129410-A581-4C67-9933-B6380FD95B7B}" type="presParOf" srcId="{6806AF6E-EEBA-4961-A6C1-8A55BD7B4347}" destId="{CD38C596-807B-4A17-89B7-92D682D1EA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C6943F-2DE5-4C64-BD2F-7B938FFFAAB0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DB5D5-9DB2-4237-988D-53C7586D3EF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Ежегодная маммография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8445670-A912-4741-85FD-8B7AB15807EA}" type="parTrans" cxnId="{1D9FBDA8-23AA-4900-81C7-6CCC85AF9447}">
      <dgm:prSet/>
      <dgm:spPr/>
      <dgm:t>
        <a:bodyPr/>
        <a:lstStyle/>
        <a:p>
          <a:endParaRPr lang="ru-RU"/>
        </a:p>
      </dgm:t>
    </dgm:pt>
    <dgm:pt modelId="{A41FF5DF-B18F-41F8-A7B4-C6421F0A98AA}" type="sibTrans" cxnId="{1D9FBDA8-23AA-4900-81C7-6CCC85AF9447}">
      <dgm:prSet/>
      <dgm:spPr/>
      <dgm:t>
        <a:bodyPr/>
        <a:lstStyle/>
        <a:p>
          <a:endParaRPr lang="ru-RU"/>
        </a:p>
      </dgm:t>
    </dgm:pt>
    <dgm:pt modelId="{F0756E8D-14C0-4D8A-8A35-1BD8494F0CC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Анализы на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онкомаркеры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B58125-B15F-4A0D-BAEC-1FC118F81D27}" type="parTrans" cxnId="{83298B8C-EAA6-4150-91AD-A57B7E7CFF52}">
      <dgm:prSet/>
      <dgm:spPr/>
      <dgm:t>
        <a:bodyPr/>
        <a:lstStyle/>
        <a:p>
          <a:endParaRPr lang="ru-RU"/>
        </a:p>
      </dgm:t>
    </dgm:pt>
    <dgm:pt modelId="{3851B0B5-0672-4022-BF1A-00C7F8BDDBBF}" type="sibTrans" cxnId="{83298B8C-EAA6-4150-91AD-A57B7E7CFF52}">
      <dgm:prSet/>
      <dgm:spPr/>
      <dgm:t>
        <a:bodyPr/>
        <a:lstStyle/>
        <a:p>
          <a:endParaRPr lang="ru-RU"/>
        </a:p>
      </dgm:t>
    </dgm:pt>
    <dgm:pt modelId="{7595C4F1-AAAD-4530-B65C-9BF893905D7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УЗ-исследование молочных желез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B2060FE-CD8B-46CE-9551-34D238308A69}" type="parTrans" cxnId="{0671DF89-0942-4E91-96E4-9EBF703B46AB}">
      <dgm:prSet/>
      <dgm:spPr/>
      <dgm:t>
        <a:bodyPr/>
        <a:lstStyle/>
        <a:p>
          <a:endParaRPr lang="ru-RU"/>
        </a:p>
      </dgm:t>
    </dgm:pt>
    <dgm:pt modelId="{B6E97149-F060-4430-A560-EDF744FFA8C2}" type="sibTrans" cxnId="{0671DF89-0942-4E91-96E4-9EBF703B46AB}">
      <dgm:prSet/>
      <dgm:spPr/>
      <dgm:t>
        <a:bodyPr/>
        <a:lstStyle/>
        <a:p>
          <a:endParaRPr lang="ru-RU"/>
        </a:p>
      </dgm:t>
    </dgm:pt>
    <dgm:pt modelId="{609F8A47-BC0D-43F4-A835-735DB116DA0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Диагностическая пункция тканей груди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FC31038-EC6D-4466-BC40-1F94A030AD8F}" type="parTrans" cxnId="{CFBCB1E4-9DEA-4181-98B6-AAD7AB2B6AEB}">
      <dgm:prSet/>
      <dgm:spPr/>
      <dgm:t>
        <a:bodyPr/>
        <a:lstStyle/>
        <a:p>
          <a:endParaRPr lang="ru-RU"/>
        </a:p>
      </dgm:t>
    </dgm:pt>
    <dgm:pt modelId="{72F72D60-3A7C-42AA-AE06-EF2E5FDDF93A}" type="sibTrans" cxnId="{CFBCB1E4-9DEA-4181-98B6-AAD7AB2B6AEB}">
      <dgm:prSet/>
      <dgm:spPr/>
      <dgm:t>
        <a:bodyPr/>
        <a:lstStyle/>
        <a:p>
          <a:endParaRPr lang="ru-RU"/>
        </a:p>
      </dgm:t>
    </dgm:pt>
    <dgm:pt modelId="{323B8139-795B-4C5B-ADF5-D305BC653682}" type="pres">
      <dgm:prSet presAssocID="{59C6943F-2DE5-4C64-BD2F-7B938FFFAAB0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9C648-A441-41AF-B0C1-60DAA3EA6B02}" type="pres">
      <dgm:prSet presAssocID="{511DB5D5-9DB2-4237-988D-53C7586D3EF1}" presName="circle1" presStyleLbl="lnNode1" presStyleIdx="0" presStyleCnt="4"/>
      <dgm:spPr/>
    </dgm:pt>
    <dgm:pt modelId="{556AC9F2-B761-4B62-A13E-EE52C595DD6A}" type="pres">
      <dgm:prSet presAssocID="{511DB5D5-9DB2-4237-988D-53C7586D3EF1}" presName="text1" presStyleLbl="revTx" presStyleIdx="0" presStyleCnt="4" custScaleX="239032" custLinFactNeighborX="39507" custLinFactNeighborY="18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943F0-72B7-4CDA-A3E7-391ABDADDB3C}" type="pres">
      <dgm:prSet presAssocID="{511DB5D5-9DB2-4237-988D-53C7586D3EF1}" presName="line1" presStyleLbl="callout" presStyleIdx="0" presStyleCnt="8"/>
      <dgm:spPr/>
    </dgm:pt>
    <dgm:pt modelId="{D5DCAD8C-8351-4B8D-BE55-D1E1BF534BCA}" type="pres">
      <dgm:prSet presAssocID="{511DB5D5-9DB2-4237-988D-53C7586D3EF1}" presName="d1" presStyleLbl="callout" presStyleIdx="1" presStyleCnt="8"/>
      <dgm:spPr/>
    </dgm:pt>
    <dgm:pt modelId="{6553CF9A-22CA-4D1E-AB87-2BBDEE3CDF6E}" type="pres">
      <dgm:prSet presAssocID="{F0756E8D-14C0-4D8A-8A35-1BD8494F0CCA}" presName="circle2" presStyleLbl="lnNode1" presStyleIdx="1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43193E97-AF8F-4D4C-A862-4F4DC3F37010}" type="pres">
      <dgm:prSet presAssocID="{F0756E8D-14C0-4D8A-8A35-1BD8494F0CCA}" presName="text2" presStyleLbl="revTx" presStyleIdx="1" presStyleCnt="4" custScaleX="183455" custLinFactNeighborX="21582" custLinFactNeighborY="18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B18F5-8248-488C-9173-D81A4D2C38FB}" type="pres">
      <dgm:prSet presAssocID="{F0756E8D-14C0-4D8A-8A35-1BD8494F0CCA}" presName="line2" presStyleLbl="callout" presStyleIdx="2" presStyleCnt="8"/>
      <dgm:spPr/>
    </dgm:pt>
    <dgm:pt modelId="{612FC153-AF53-4DDB-A72B-E553E5BEE84F}" type="pres">
      <dgm:prSet presAssocID="{F0756E8D-14C0-4D8A-8A35-1BD8494F0CCA}" presName="d2" presStyleLbl="callout" presStyleIdx="3" presStyleCnt="8"/>
      <dgm:spPr/>
    </dgm:pt>
    <dgm:pt modelId="{A8F3AB67-ED41-4A5D-B6F1-1EF2643229A7}" type="pres">
      <dgm:prSet presAssocID="{7595C4F1-AAAD-4530-B65C-9BF893905D74}" presName="circle3" presStyleLbl="lnNode1" presStyleIdx="2" presStyleCnt="4"/>
      <dgm:spPr/>
    </dgm:pt>
    <dgm:pt modelId="{43B13BA5-6E43-4DB2-A10F-1872D97E38AB}" type="pres">
      <dgm:prSet presAssocID="{7595C4F1-AAAD-4530-B65C-9BF893905D74}" presName="text3" presStyleLbl="revTx" presStyleIdx="2" presStyleCnt="4" custScaleX="192688" custLinFactNeighborX="48073" custLinFactNeighborY="19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7A77C-15F8-4513-B0D5-D6341B33908B}" type="pres">
      <dgm:prSet presAssocID="{7595C4F1-AAAD-4530-B65C-9BF893905D74}" presName="line3" presStyleLbl="callout" presStyleIdx="4" presStyleCnt="8"/>
      <dgm:spPr/>
    </dgm:pt>
    <dgm:pt modelId="{68CDDFA6-C523-43E9-9814-A1DF39D6292A}" type="pres">
      <dgm:prSet presAssocID="{7595C4F1-AAAD-4530-B65C-9BF893905D74}" presName="d3" presStyleLbl="callout" presStyleIdx="5" presStyleCnt="8"/>
      <dgm:spPr/>
    </dgm:pt>
    <dgm:pt modelId="{9D99F045-1EE9-4E97-A7B1-11946A75C300}" type="pres">
      <dgm:prSet presAssocID="{609F8A47-BC0D-43F4-A835-735DB116DA0A}" presName="circle4" presStyleLbl="lnNode1" presStyleIdx="3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C375282-B0EB-460B-A9CA-179151F2C98C}" type="pres">
      <dgm:prSet presAssocID="{609F8A47-BC0D-43F4-A835-735DB116DA0A}" presName="text4" presStyleLbl="revTx" presStyleIdx="3" presStyleCnt="4" custScaleX="235954" custLinFactNeighborX="48782" custLinFactNeighborY="29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1E42C-C010-429A-8057-2D01FD7A26CF}" type="pres">
      <dgm:prSet presAssocID="{609F8A47-BC0D-43F4-A835-735DB116DA0A}" presName="line4" presStyleLbl="callout" presStyleIdx="6" presStyleCnt="8"/>
      <dgm:spPr/>
    </dgm:pt>
    <dgm:pt modelId="{DAF08BA6-08EE-4074-8369-804E2159BA29}" type="pres">
      <dgm:prSet presAssocID="{609F8A47-BC0D-43F4-A835-735DB116DA0A}" presName="d4" presStyleLbl="callout" presStyleIdx="7" presStyleCnt="8"/>
      <dgm:spPr/>
    </dgm:pt>
  </dgm:ptLst>
  <dgm:cxnLst>
    <dgm:cxn modelId="{B9918A18-16DE-4879-985D-DADD6542EB41}" type="presOf" srcId="{609F8A47-BC0D-43F4-A835-735DB116DA0A}" destId="{1C375282-B0EB-460B-A9CA-179151F2C98C}" srcOrd="0" destOrd="0" presId="urn:microsoft.com/office/officeart/2005/8/layout/target1"/>
    <dgm:cxn modelId="{4FBB43E9-D4C8-4B47-9255-FBD8E796D100}" type="presOf" srcId="{511DB5D5-9DB2-4237-988D-53C7586D3EF1}" destId="{556AC9F2-B761-4B62-A13E-EE52C595DD6A}" srcOrd="0" destOrd="0" presId="urn:microsoft.com/office/officeart/2005/8/layout/target1"/>
    <dgm:cxn modelId="{1D9FBDA8-23AA-4900-81C7-6CCC85AF9447}" srcId="{59C6943F-2DE5-4C64-BD2F-7B938FFFAAB0}" destId="{511DB5D5-9DB2-4237-988D-53C7586D3EF1}" srcOrd="0" destOrd="0" parTransId="{38445670-A912-4741-85FD-8B7AB15807EA}" sibTransId="{A41FF5DF-B18F-41F8-A7B4-C6421F0A98AA}"/>
    <dgm:cxn modelId="{DC933C2C-59A9-4F64-9A97-46BE13F318E4}" type="presOf" srcId="{7595C4F1-AAAD-4530-B65C-9BF893905D74}" destId="{43B13BA5-6E43-4DB2-A10F-1872D97E38AB}" srcOrd="0" destOrd="0" presId="urn:microsoft.com/office/officeart/2005/8/layout/target1"/>
    <dgm:cxn modelId="{CFBCB1E4-9DEA-4181-98B6-AAD7AB2B6AEB}" srcId="{59C6943F-2DE5-4C64-BD2F-7B938FFFAAB0}" destId="{609F8A47-BC0D-43F4-A835-735DB116DA0A}" srcOrd="3" destOrd="0" parTransId="{0FC31038-EC6D-4466-BC40-1F94A030AD8F}" sibTransId="{72F72D60-3A7C-42AA-AE06-EF2E5FDDF93A}"/>
    <dgm:cxn modelId="{C86C4504-0FC8-4F51-984F-2FA7F00BBD23}" type="presOf" srcId="{59C6943F-2DE5-4C64-BD2F-7B938FFFAAB0}" destId="{323B8139-795B-4C5B-ADF5-D305BC653682}" srcOrd="0" destOrd="0" presId="urn:microsoft.com/office/officeart/2005/8/layout/target1"/>
    <dgm:cxn modelId="{0335D824-A9C5-4248-9BBF-73013E1CF915}" type="presOf" srcId="{F0756E8D-14C0-4D8A-8A35-1BD8494F0CCA}" destId="{43193E97-AF8F-4D4C-A862-4F4DC3F37010}" srcOrd="0" destOrd="0" presId="urn:microsoft.com/office/officeart/2005/8/layout/target1"/>
    <dgm:cxn modelId="{83298B8C-EAA6-4150-91AD-A57B7E7CFF52}" srcId="{59C6943F-2DE5-4C64-BD2F-7B938FFFAAB0}" destId="{F0756E8D-14C0-4D8A-8A35-1BD8494F0CCA}" srcOrd="1" destOrd="0" parTransId="{96B58125-B15F-4A0D-BAEC-1FC118F81D27}" sibTransId="{3851B0B5-0672-4022-BF1A-00C7F8BDDBBF}"/>
    <dgm:cxn modelId="{0671DF89-0942-4E91-96E4-9EBF703B46AB}" srcId="{59C6943F-2DE5-4C64-BD2F-7B938FFFAAB0}" destId="{7595C4F1-AAAD-4530-B65C-9BF893905D74}" srcOrd="2" destOrd="0" parTransId="{BB2060FE-CD8B-46CE-9551-34D238308A69}" sibTransId="{B6E97149-F060-4430-A560-EDF744FFA8C2}"/>
    <dgm:cxn modelId="{8CB4E8F8-DAFC-4AEC-941C-25A419B4D781}" type="presParOf" srcId="{323B8139-795B-4C5B-ADF5-D305BC653682}" destId="{2519C648-A441-41AF-B0C1-60DAA3EA6B02}" srcOrd="0" destOrd="0" presId="urn:microsoft.com/office/officeart/2005/8/layout/target1"/>
    <dgm:cxn modelId="{AB3F04C5-4131-49A8-8FF5-40BFCFEA546D}" type="presParOf" srcId="{323B8139-795B-4C5B-ADF5-D305BC653682}" destId="{556AC9F2-B761-4B62-A13E-EE52C595DD6A}" srcOrd="1" destOrd="0" presId="urn:microsoft.com/office/officeart/2005/8/layout/target1"/>
    <dgm:cxn modelId="{854AA14D-F40B-4801-B60C-322960E007D2}" type="presParOf" srcId="{323B8139-795B-4C5B-ADF5-D305BC653682}" destId="{F41943F0-72B7-4CDA-A3E7-391ABDADDB3C}" srcOrd="2" destOrd="0" presId="urn:microsoft.com/office/officeart/2005/8/layout/target1"/>
    <dgm:cxn modelId="{8695F480-9167-40E4-8B00-2C01F846C444}" type="presParOf" srcId="{323B8139-795B-4C5B-ADF5-D305BC653682}" destId="{D5DCAD8C-8351-4B8D-BE55-D1E1BF534BCA}" srcOrd="3" destOrd="0" presId="urn:microsoft.com/office/officeart/2005/8/layout/target1"/>
    <dgm:cxn modelId="{841789DA-FF69-44E1-812F-0CB507DC823A}" type="presParOf" srcId="{323B8139-795B-4C5B-ADF5-D305BC653682}" destId="{6553CF9A-22CA-4D1E-AB87-2BBDEE3CDF6E}" srcOrd="4" destOrd="0" presId="urn:microsoft.com/office/officeart/2005/8/layout/target1"/>
    <dgm:cxn modelId="{A46A4A09-4CAA-44D0-906D-3556C8AFE2C4}" type="presParOf" srcId="{323B8139-795B-4C5B-ADF5-D305BC653682}" destId="{43193E97-AF8F-4D4C-A862-4F4DC3F37010}" srcOrd="5" destOrd="0" presId="urn:microsoft.com/office/officeart/2005/8/layout/target1"/>
    <dgm:cxn modelId="{BF4A1048-F18D-4EAF-85CA-755D84E1A19A}" type="presParOf" srcId="{323B8139-795B-4C5B-ADF5-D305BC653682}" destId="{BB3B18F5-8248-488C-9173-D81A4D2C38FB}" srcOrd="6" destOrd="0" presId="urn:microsoft.com/office/officeart/2005/8/layout/target1"/>
    <dgm:cxn modelId="{C773CCDB-8F4E-49D0-A26E-56188CD67017}" type="presParOf" srcId="{323B8139-795B-4C5B-ADF5-D305BC653682}" destId="{612FC153-AF53-4DDB-A72B-E553E5BEE84F}" srcOrd="7" destOrd="0" presId="urn:microsoft.com/office/officeart/2005/8/layout/target1"/>
    <dgm:cxn modelId="{C270F8D0-8B05-48CC-9957-7346A394DBBE}" type="presParOf" srcId="{323B8139-795B-4C5B-ADF5-D305BC653682}" destId="{A8F3AB67-ED41-4A5D-B6F1-1EF2643229A7}" srcOrd="8" destOrd="0" presId="urn:microsoft.com/office/officeart/2005/8/layout/target1"/>
    <dgm:cxn modelId="{40BD0C48-EBA6-44B9-B394-59240820F7CE}" type="presParOf" srcId="{323B8139-795B-4C5B-ADF5-D305BC653682}" destId="{43B13BA5-6E43-4DB2-A10F-1872D97E38AB}" srcOrd="9" destOrd="0" presId="urn:microsoft.com/office/officeart/2005/8/layout/target1"/>
    <dgm:cxn modelId="{706E86AF-C4F7-45A6-8202-C1A8004E778F}" type="presParOf" srcId="{323B8139-795B-4C5B-ADF5-D305BC653682}" destId="{5C07A77C-15F8-4513-B0D5-D6341B33908B}" srcOrd="10" destOrd="0" presId="urn:microsoft.com/office/officeart/2005/8/layout/target1"/>
    <dgm:cxn modelId="{E3C91CA6-F223-44A0-84BA-26B420EB78AE}" type="presParOf" srcId="{323B8139-795B-4C5B-ADF5-D305BC653682}" destId="{68CDDFA6-C523-43E9-9814-A1DF39D6292A}" srcOrd="11" destOrd="0" presId="urn:microsoft.com/office/officeart/2005/8/layout/target1"/>
    <dgm:cxn modelId="{2F7E0A7A-7665-4A16-A501-8078897666B5}" type="presParOf" srcId="{323B8139-795B-4C5B-ADF5-D305BC653682}" destId="{9D99F045-1EE9-4E97-A7B1-11946A75C300}" srcOrd="12" destOrd="0" presId="urn:microsoft.com/office/officeart/2005/8/layout/target1"/>
    <dgm:cxn modelId="{C3AA6A87-D220-4899-B85E-8E1B12D3EA6F}" type="presParOf" srcId="{323B8139-795B-4C5B-ADF5-D305BC653682}" destId="{1C375282-B0EB-460B-A9CA-179151F2C98C}" srcOrd="13" destOrd="0" presId="urn:microsoft.com/office/officeart/2005/8/layout/target1"/>
    <dgm:cxn modelId="{99DFAEFC-AFFA-44F7-A54D-C97C758CC463}" type="presParOf" srcId="{323B8139-795B-4C5B-ADF5-D305BC653682}" destId="{2BD1E42C-C010-429A-8057-2D01FD7A26CF}" srcOrd="14" destOrd="0" presId="urn:microsoft.com/office/officeart/2005/8/layout/target1"/>
    <dgm:cxn modelId="{F270CC01-A300-4A74-BF41-C5B43F7AB861}" type="presParOf" srcId="{323B8139-795B-4C5B-ADF5-D305BC653682}" destId="{DAF08BA6-08EE-4074-8369-804E2159BA2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69824-B62C-4B63-A8AA-903BDD77B751}">
      <dsp:nvSpPr>
        <dsp:cNvPr id="0" name=""/>
        <dsp:cNvSpPr/>
      </dsp:nvSpPr>
      <dsp:spPr>
        <a:xfrm>
          <a:off x="2102633" y="0"/>
          <a:ext cx="3153950" cy="1746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ХНИЗ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ЗППП и  ВИЧ-инфекции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Охрана репродуктивного здоровья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Ведение беременности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Онконастороженность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2633" y="218330"/>
        <a:ext cx="2498961" cy="1309977"/>
      </dsp:txXfrm>
    </dsp:sp>
    <dsp:sp modelId="{7E12F56D-FA05-4AC8-BA5F-9B3473913A1C}">
      <dsp:nvSpPr>
        <dsp:cNvPr id="0" name=""/>
        <dsp:cNvSpPr/>
      </dsp:nvSpPr>
      <dsp:spPr>
        <a:xfrm>
          <a:off x="20406" y="13798"/>
          <a:ext cx="2102633" cy="174663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Трудоспособный возраст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670" y="99062"/>
        <a:ext cx="1932105" cy="1576109"/>
      </dsp:txXfrm>
    </dsp:sp>
    <dsp:sp modelId="{E78A4518-5D48-4F5D-B954-42C607FBCB7F}">
      <dsp:nvSpPr>
        <dsp:cNvPr id="0" name=""/>
        <dsp:cNvSpPr/>
      </dsp:nvSpPr>
      <dsp:spPr>
        <a:xfrm>
          <a:off x="2102633" y="1921301"/>
          <a:ext cx="3153950" cy="1746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сердечно-сосудистых заболеваний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Диагностика онкологических заболеваний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остеопороза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Улучшение качества жизни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2633" y="2139631"/>
        <a:ext cx="2498961" cy="1309977"/>
      </dsp:txXfrm>
    </dsp:sp>
    <dsp:sp modelId="{6F8D2622-43FF-4BF7-8C9B-774D47C089BE}">
      <dsp:nvSpPr>
        <dsp:cNvPr id="0" name=""/>
        <dsp:cNvSpPr/>
      </dsp:nvSpPr>
      <dsp:spPr>
        <a:xfrm>
          <a:off x="0" y="1921301"/>
          <a:ext cx="2102633" cy="174663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65000"/>
                <a:satMod val="27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20000"/>
                <a:tint val="60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Старше 55 лет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264" y="2006565"/>
        <a:ext cx="1932105" cy="1576109"/>
      </dsp:txXfrm>
    </dsp:sp>
    <dsp:sp modelId="{26C610D7-C82A-49C5-AA3B-1529717E86FF}">
      <dsp:nvSpPr>
        <dsp:cNvPr id="0" name=""/>
        <dsp:cNvSpPr/>
      </dsp:nvSpPr>
      <dsp:spPr>
        <a:xfrm>
          <a:off x="2102633" y="3842602"/>
          <a:ext cx="3153950" cy="1746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Охрана репродуктивного здоровья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ранних абортов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Профилактика нарушения менструального цикла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Вакцинация  (в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от ВПЧ)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2633" y="4060932"/>
        <a:ext cx="2498961" cy="1309977"/>
      </dsp:txXfrm>
    </dsp:sp>
    <dsp:sp modelId="{D6D153A6-D16F-4D23-A6AF-B3E7DCF1618F}">
      <dsp:nvSpPr>
        <dsp:cNvPr id="0" name=""/>
        <dsp:cNvSpPr/>
      </dsp:nvSpPr>
      <dsp:spPr>
        <a:xfrm>
          <a:off x="0" y="3842602"/>
          <a:ext cx="2102633" cy="1746637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65000"/>
                <a:satMod val="27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-40000"/>
                <a:tint val="60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0-18 лет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264" y="3927866"/>
        <a:ext cx="1932105" cy="1576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49594-AD10-4999-A9ED-4C343C40D221}">
      <dsp:nvSpPr>
        <dsp:cNvPr id="0" name=""/>
        <dsp:cNvSpPr/>
      </dsp:nvSpPr>
      <dsp:spPr>
        <a:xfrm rot="5400000">
          <a:off x="-222339" y="229525"/>
          <a:ext cx="1482263" cy="1037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525977"/>
        <a:ext cx="1037584" cy="444679"/>
      </dsp:txXfrm>
    </dsp:sp>
    <dsp:sp modelId="{BB99627C-CEA7-4B72-A410-F2CB69FBBB2F}">
      <dsp:nvSpPr>
        <dsp:cNvPr id="0" name=""/>
        <dsp:cNvSpPr/>
      </dsp:nvSpPr>
      <dsp:spPr>
        <a:xfrm rot="5400000">
          <a:off x="2208756" y="-1163985"/>
          <a:ext cx="963471" cy="3305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Признаки рака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молочной железы                                                                    на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ранней стадии не заметны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                                    при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пальпировании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груди </a:t>
          </a:r>
        </a:p>
      </dsp:txBody>
      <dsp:txXfrm rot="-5400000">
        <a:off x="1037585" y="54219"/>
        <a:ext cx="3258782" cy="869405"/>
      </dsp:txXfrm>
    </dsp:sp>
    <dsp:sp modelId="{1E5EDFE5-1961-4411-8DCB-1CCDE1972399}">
      <dsp:nvSpPr>
        <dsp:cNvPr id="0" name=""/>
        <dsp:cNvSpPr/>
      </dsp:nvSpPr>
      <dsp:spPr>
        <a:xfrm rot="5400000">
          <a:off x="-222339" y="1559447"/>
          <a:ext cx="1482263" cy="1037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1855899"/>
        <a:ext cx="1037584" cy="444679"/>
      </dsp:txXfrm>
    </dsp:sp>
    <dsp:sp modelId="{C61E0DC1-97F9-44DF-A4D9-6142913853B9}">
      <dsp:nvSpPr>
        <dsp:cNvPr id="0" name=""/>
        <dsp:cNvSpPr/>
      </dsp:nvSpPr>
      <dsp:spPr>
        <a:xfrm rot="5400000">
          <a:off x="2208756" y="165935"/>
          <a:ext cx="963471" cy="3305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Маммография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7585" y="1384140"/>
        <a:ext cx="3258782" cy="869405"/>
      </dsp:txXfrm>
    </dsp:sp>
    <dsp:sp modelId="{4A968AD7-26ED-4F73-BE65-E14E0CF0B43E}">
      <dsp:nvSpPr>
        <dsp:cNvPr id="0" name=""/>
        <dsp:cNvSpPr/>
      </dsp:nvSpPr>
      <dsp:spPr>
        <a:xfrm rot="5400000">
          <a:off x="-222339" y="2889368"/>
          <a:ext cx="1482263" cy="1037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3185820"/>
        <a:ext cx="1037584" cy="444679"/>
      </dsp:txXfrm>
    </dsp:sp>
    <dsp:sp modelId="{7E968EC2-AA99-4190-89B4-7C99E6056AE9}">
      <dsp:nvSpPr>
        <dsp:cNvPr id="0" name=""/>
        <dsp:cNvSpPr/>
      </dsp:nvSpPr>
      <dsp:spPr>
        <a:xfrm rot="5400000">
          <a:off x="2208756" y="1495856"/>
          <a:ext cx="963471" cy="3305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 факторах риска подтверждают диагноз скринингом на УЗИ или МРТ</a:t>
          </a:r>
        </a:p>
      </dsp:txBody>
      <dsp:txXfrm rot="-5400000">
        <a:off x="1037585" y="2714061"/>
        <a:ext cx="3258782" cy="869405"/>
      </dsp:txXfrm>
    </dsp:sp>
    <dsp:sp modelId="{9122D7B0-C3DE-41F4-9416-F57A4C105578}">
      <dsp:nvSpPr>
        <dsp:cNvPr id="0" name=""/>
        <dsp:cNvSpPr/>
      </dsp:nvSpPr>
      <dsp:spPr>
        <a:xfrm rot="5400000">
          <a:off x="-222339" y="4219289"/>
          <a:ext cx="1482263" cy="10375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515741"/>
        <a:ext cx="1037584" cy="444679"/>
      </dsp:txXfrm>
    </dsp:sp>
    <dsp:sp modelId="{2200B7C7-99EB-43F8-B033-593676706122}">
      <dsp:nvSpPr>
        <dsp:cNvPr id="0" name=""/>
        <dsp:cNvSpPr/>
      </dsp:nvSpPr>
      <dsp:spPr>
        <a:xfrm rot="5400000">
          <a:off x="2208756" y="2825777"/>
          <a:ext cx="963471" cy="33058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Если при пальпации обнаруживается опухоль это уже свидетельствует о развитии более серьезной стадии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рака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1037585" y="4043982"/>
        <a:ext cx="3258782" cy="869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A1794-61BA-4C86-B504-AC3AFC2726CE}">
      <dsp:nvSpPr>
        <dsp:cNvPr id="0" name=""/>
        <dsp:cNvSpPr/>
      </dsp:nvSpPr>
      <dsp:spPr>
        <a:xfrm>
          <a:off x="1526468" y="0"/>
          <a:ext cx="5543128" cy="5543128"/>
        </a:xfrm>
        <a:prstGeom prst="diamond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7172F912-62DE-4644-BF8A-55E06843E9A2}">
      <dsp:nvSpPr>
        <dsp:cNvPr id="0" name=""/>
        <dsp:cNvSpPr/>
      </dsp:nvSpPr>
      <dsp:spPr>
        <a:xfrm>
          <a:off x="2053065" y="526597"/>
          <a:ext cx="2161819" cy="2161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ГОЛОВНОЙ И СПИНОЙ МОЗГ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8596" y="632128"/>
        <a:ext cx="1950757" cy="1950757"/>
      </dsp:txXfrm>
    </dsp:sp>
    <dsp:sp modelId="{8BCC39E5-FD21-47F3-8C43-A93449EC57E3}">
      <dsp:nvSpPr>
        <dsp:cNvPr id="0" name=""/>
        <dsp:cNvSpPr/>
      </dsp:nvSpPr>
      <dsp:spPr>
        <a:xfrm>
          <a:off x="4381178" y="526597"/>
          <a:ext cx="2161819" cy="2161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ПЕЧЕНЬ И ПОЧКИ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6709" y="632128"/>
        <a:ext cx="1950757" cy="1950757"/>
      </dsp:txXfrm>
    </dsp:sp>
    <dsp:sp modelId="{3EEDB81A-6C62-43D5-893C-01969C6D39F7}">
      <dsp:nvSpPr>
        <dsp:cNvPr id="0" name=""/>
        <dsp:cNvSpPr/>
      </dsp:nvSpPr>
      <dsp:spPr>
        <a:xfrm>
          <a:off x="2053065" y="2854710"/>
          <a:ext cx="2161819" cy="2161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ЛЕГКИЕ</a:t>
          </a:r>
          <a:endParaRPr lang="ru-RU" sz="2500" kern="1200" dirty="0"/>
        </a:p>
      </dsp:txBody>
      <dsp:txXfrm>
        <a:off x="2158596" y="2960241"/>
        <a:ext cx="1950757" cy="1950757"/>
      </dsp:txXfrm>
    </dsp:sp>
    <dsp:sp modelId="{D89AED1C-A402-4B20-85E5-1E8715B27A2D}">
      <dsp:nvSpPr>
        <dsp:cNvPr id="0" name=""/>
        <dsp:cNvSpPr/>
      </dsp:nvSpPr>
      <dsp:spPr>
        <a:xfrm>
          <a:off x="4381178" y="2854710"/>
          <a:ext cx="2161819" cy="2161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ГУБЧАТЫЕ КОСТИ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86709" y="2960241"/>
        <a:ext cx="1950757" cy="1950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8519B-A394-4667-AD08-A24781838B4E}">
      <dsp:nvSpPr>
        <dsp:cNvPr id="0" name=""/>
        <dsp:cNvSpPr/>
      </dsp:nvSpPr>
      <dsp:spPr>
        <a:xfrm rot="10800000">
          <a:off x="1942027" y="1355"/>
          <a:ext cx="6200811" cy="15206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57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МАММОГРАФИЯ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22196" y="1355"/>
        <a:ext cx="5820642" cy="1520676"/>
      </dsp:txXfrm>
    </dsp:sp>
    <dsp:sp modelId="{102131EA-A60E-4BD0-A0B9-D2A22A859E69}">
      <dsp:nvSpPr>
        <dsp:cNvPr id="0" name=""/>
        <dsp:cNvSpPr/>
      </dsp:nvSpPr>
      <dsp:spPr>
        <a:xfrm>
          <a:off x="1181689" y="1355"/>
          <a:ext cx="1520676" cy="15206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C0F5E-1C99-4C2A-A4FE-6FDC86F817F3}">
      <dsp:nvSpPr>
        <dsp:cNvPr id="0" name=""/>
        <dsp:cNvSpPr/>
      </dsp:nvSpPr>
      <dsp:spPr>
        <a:xfrm rot="10800000">
          <a:off x="1942027" y="1975965"/>
          <a:ext cx="6200811" cy="15206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57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УЗ-ИССЛЕДОВАНИЕ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22196" y="1975965"/>
        <a:ext cx="5820642" cy="1520676"/>
      </dsp:txXfrm>
    </dsp:sp>
    <dsp:sp modelId="{6537741F-1C50-4E27-B0D0-7E263BD1AB07}">
      <dsp:nvSpPr>
        <dsp:cNvPr id="0" name=""/>
        <dsp:cNvSpPr/>
      </dsp:nvSpPr>
      <dsp:spPr>
        <a:xfrm>
          <a:off x="1181689" y="1975965"/>
          <a:ext cx="1520676" cy="15206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8C596-807B-4A17-89B7-92D682D1EA39}">
      <dsp:nvSpPr>
        <dsp:cNvPr id="0" name=""/>
        <dsp:cNvSpPr/>
      </dsp:nvSpPr>
      <dsp:spPr>
        <a:xfrm rot="10800000">
          <a:off x="1942027" y="3950575"/>
          <a:ext cx="6200811" cy="15206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0576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БИОПСИЯ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322196" y="3950575"/>
        <a:ext cx="5820642" cy="1520676"/>
      </dsp:txXfrm>
    </dsp:sp>
    <dsp:sp modelId="{D1473989-05F3-4241-ADF5-F40070A353AF}">
      <dsp:nvSpPr>
        <dsp:cNvPr id="0" name=""/>
        <dsp:cNvSpPr/>
      </dsp:nvSpPr>
      <dsp:spPr>
        <a:xfrm>
          <a:off x="1181689" y="3950575"/>
          <a:ext cx="1520676" cy="152067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F045-1EE9-4E97-A7B1-11946A75C300}">
      <dsp:nvSpPr>
        <dsp:cNvPr id="0" name=""/>
        <dsp:cNvSpPr/>
      </dsp:nvSpPr>
      <dsp:spPr>
        <a:xfrm>
          <a:off x="777581" y="1097280"/>
          <a:ext cx="3291840" cy="329184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A8F3AB67-ED41-4A5D-B6F1-1EF2643229A7}">
      <dsp:nvSpPr>
        <dsp:cNvPr id="0" name=""/>
        <dsp:cNvSpPr/>
      </dsp:nvSpPr>
      <dsp:spPr>
        <a:xfrm>
          <a:off x="1248039" y="1567738"/>
          <a:ext cx="2350922" cy="23509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53CF9A-22CA-4D1E-AB87-2BBDEE3CDF6E}">
      <dsp:nvSpPr>
        <dsp:cNvPr id="0" name=""/>
        <dsp:cNvSpPr/>
      </dsp:nvSpPr>
      <dsp:spPr>
        <a:xfrm>
          <a:off x="1718224" y="2037923"/>
          <a:ext cx="1410553" cy="1410553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519C648-A441-41AF-B0C1-60DAA3EA6B02}">
      <dsp:nvSpPr>
        <dsp:cNvPr id="0" name=""/>
        <dsp:cNvSpPr/>
      </dsp:nvSpPr>
      <dsp:spPr>
        <a:xfrm>
          <a:off x="2188408" y="2508107"/>
          <a:ext cx="470184" cy="4701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6AC9F2-B761-4B62-A13E-EE52C595DD6A}">
      <dsp:nvSpPr>
        <dsp:cNvPr id="0" name=""/>
        <dsp:cNvSpPr/>
      </dsp:nvSpPr>
      <dsp:spPr>
        <a:xfrm>
          <a:off x="4124136" y="144012"/>
          <a:ext cx="3934275" cy="78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Ежегодная маммография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4136" y="144012"/>
        <a:ext cx="3934275" cy="787298"/>
      </dsp:txXfrm>
    </dsp:sp>
    <dsp:sp modelId="{F41943F0-72B7-4CDA-A3E7-391ABDADDB3C}">
      <dsp:nvSpPr>
        <dsp:cNvPr id="0" name=""/>
        <dsp:cNvSpPr/>
      </dsp:nvSpPr>
      <dsp:spPr>
        <a:xfrm>
          <a:off x="4206581" y="393649"/>
          <a:ext cx="411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5DCAD8C-8351-4B8D-BE55-D1E1BF534BCA}">
      <dsp:nvSpPr>
        <dsp:cNvPr id="0" name=""/>
        <dsp:cNvSpPr/>
      </dsp:nvSpPr>
      <dsp:spPr>
        <a:xfrm rot="5400000">
          <a:off x="2138208" y="652881"/>
          <a:ext cx="2326233" cy="1810512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193E97-AF8F-4D4C-A862-4F4DC3F37010}">
      <dsp:nvSpPr>
        <dsp:cNvPr id="0" name=""/>
        <dsp:cNvSpPr/>
      </dsp:nvSpPr>
      <dsp:spPr>
        <a:xfrm>
          <a:off x="4286482" y="936105"/>
          <a:ext cx="3019522" cy="78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Анализы на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онкомаркеры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6482" y="936105"/>
        <a:ext cx="3019522" cy="787298"/>
      </dsp:txXfrm>
    </dsp:sp>
    <dsp:sp modelId="{BB3B18F5-8248-488C-9173-D81A4D2C38FB}">
      <dsp:nvSpPr>
        <dsp:cNvPr id="0" name=""/>
        <dsp:cNvSpPr/>
      </dsp:nvSpPr>
      <dsp:spPr>
        <a:xfrm>
          <a:off x="4206581" y="1180947"/>
          <a:ext cx="411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12FC153-AF53-4DDB-A72B-E553E5BEE84F}">
      <dsp:nvSpPr>
        <dsp:cNvPr id="0" name=""/>
        <dsp:cNvSpPr/>
      </dsp:nvSpPr>
      <dsp:spPr>
        <a:xfrm rot="5400000">
          <a:off x="2540910" y="1427286"/>
          <a:ext cx="1910364" cy="1418234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B13BA5-6E43-4DB2-A10F-1872D97E38AB}">
      <dsp:nvSpPr>
        <dsp:cNvPr id="0" name=""/>
        <dsp:cNvSpPr/>
      </dsp:nvSpPr>
      <dsp:spPr>
        <a:xfrm>
          <a:off x="4646519" y="1728190"/>
          <a:ext cx="3171490" cy="78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УЗ-исследование молочных желез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6519" y="1728190"/>
        <a:ext cx="3171490" cy="787298"/>
      </dsp:txXfrm>
    </dsp:sp>
    <dsp:sp modelId="{5C07A77C-15F8-4513-B0D5-D6341B33908B}">
      <dsp:nvSpPr>
        <dsp:cNvPr id="0" name=""/>
        <dsp:cNvSpPr/>
      </dsp:nvSpPr>
      <dsp:spPr>
        <a:xfrm>
          <a:off x="4206581" y="1968246"/>
          <a:ext cx="411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8CDDFA6-C523-43E9-9814-A1DF39D6292A}">
      <dsp:nvSpPr>
        <dsp:cNvPr id="0" name=""/>
        <dsp:cNvSpPr/>
      </dsp:nvSpPr>
      <dsp:spPr>
        <a:xfrm rot="5400000">
          <a:off x="2930718" y="2149022"/>
          <a:ext cx="1457187" cy="1094536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375282-B0EB-460B-A9CA-179151F2C98C}">
      <dsp:nvSpPr>
        <dsp:cNvPr id="0" name=""/>
        <dsp:cNvSpPr/>
      </dsp:nvSpPr>
      <dsp:spPr>
        <a:xfrm>
          <a:off x="4302125" y="2592290"/>
          <a:ext cx="3883614" cy="787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Диагностическая пункция тканей груди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2125" y="2592290"/>
        <a:ext cx="3883614" cy="787298"/>
      </dsp:txXfrm>
    </dsp:sp>
    <dsp:sp modelId="{2BD1E42C-C010-429A-8057-2D01FD7A26CF}">
      <dsp:nvSpPr>
        <dsp:cNvPr id="0" name=""/>
        <dsp:cNvSpPr/>
      </dsp:nvSpPr>
      <dsp:spPr>
        <a:xfrm>
          <a:off x="4206581" y="2755544"/>
          <a:ext cx="411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AF08BA6-08EE-4074-8369-804E2159BA29}">
      <dsp:nvSpPr>
        <dsp:cNvPr id="0" name=""/>
        <dsp:cNvSpPr/>
      </dsp:nvSpPr>
      <dsp:spPr>
        <a:xfrm rot="5400000">
          <a:off x="3321460" y="2873611"/>
          <a:ext cx="1001597" cy="764804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4C30A-A3AD-4C3D-8E5A-7606E43684B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6DB02-584F-46D4-BCE9-95FA7A21A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5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октября – всемирный день профилактики рака молочной железы.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Рак молочной железы – одно из самых распространённых онкологических заболеваний, регистрируемых среди женщин. Основным признаком заболевания является появление одного или нескольких опухолевых образований в ткани молочных желез. По статистике заболеть рискует каждая восьмая женщина. Если раньше жертвами этой болезни становились в основном женщины после сорока лет, то сегодня рак груди «помолодел», о чем свидетельствуют случаи заболевания, выявляемые у 30-летних и даже 20-летних женщин.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0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Рак может развиваться в связи с предшествующими патологическими процессами в тканях МОЛОЧНОЙ ЖЕЛЕЗЫ – повторными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дисгормональными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гиперплазиями, при которых образуются очаги фиброзно-кистозной мастопатии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фиброаденоматозы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Эндокринные нарушения на фоне болезней яичников, неправильного кормления ребенка, в связи с абортами становятся причинами этих патологических процессов.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Причины рака молочной железы у женщин могут быть заключены в мутациях, происходящих в здоровых клетках МЖ. Воздействие канцерогенов, как и факторов риска развития рака, может изменить ДНК, поэтому и происходят мутации и превращение нормальных клеток в онкогенные, особенно при их частом делении.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Признаки рака молочной железы на ранней стадии женщины могут и не заметить при проведении тщательного самостоятельного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пальпировании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груди. Даже опытные специалисты могут не обнаружить крохотную опухоль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пальпированием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Определить все изменения Молочной Железы можно с помощью исследования маммографии. При определенных факторах риска подтверждают диагноз скринингом на УЗИ или МРТ.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признаки рака груди в виде опухоли стали обнаруживаться при пальпации дома или на приеме у врача, то это уже свидетельствует о развитии более серьезной стадии рака.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2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Необходимость</a:t>
            </a:r>
            <a:r>
              <a:rPr lang="ru-RU" baseline="0" dirty="0" smtClean="0">
                <a:effectLst/>
              </a:rPr>
              <a:t> ежедневных </a:t>
            </a:r>
            <a:r>
              <a:rPr lang="ru-RU" baseline="0" dirty="0" err="1" smtClean="0">
                <a:effectLst/>
              </a:rPr>
              <a:t>сомоосмотров</a:t>
            </a:r>
            <a:r>
              <a:rPr lang="ru-RU" baseline="0" dirty="0" smtClean="0">
                <a:effectLst/>
              </a:rPr>
              <a:t> обязательна для женщин старше 45 лет!</a:t>
            </a:r>
          </a:p>
          <a:p>
            <a:r>
              <a:rPr lang="ru-RU" baseline="0" dirty="0" smtClean="0">
                <a:effectLst/>
              </a:rPr>
              <a:t>Что должно насторожить Вас (на слайде написано)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23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общего ознакомления, </a:t>
            </a:r>
          </a:p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Обсудить картинки и показать как разрастается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опуходь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что поражает!</a:t>
            </a:r>
          </a:p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Стадии рака молочной железы определяют по следующим факторам: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размеру опухоли (Т1, Т2, Т3, Т4);</a:t>
            </a:r>
          </a:p>
          <a:p>
            <a:pPr fontAlgn="base"/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инвазивности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поражению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лимфаузлов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 0, N1, N2, N3);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наличию метастазов в других органа — М0, (отсутствуют) М1(имеются).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1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Метастазы рака молочной железы появляются при распространении одиночных опухолевых клеток кровеносным руслом (гематогенным образом) и лимфатической жидкостью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лимфогенными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путями) в период раннего развития онкогенной опухоли. Быстрое возникновение вторичных опухолей из-за метастазов происходит только в случае истощенной иммунной системы организма, особенно при заболевании агрессивными формами рака.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высоком иммунитете организмом предотвращается размножение клеток рака за границей молочных желез и метастатические очаги не образуются. Опухоль, не выходящую за пределы места своего образования: молочной железы или протока, называют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неинвазивной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опухоль увеличивается при неконтролируемом росте и распространяется за пределы дольки или протока МЖ, ее называют инвазивной (вторгающейся).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метастазы можно обнаружить, как в начальных стадиях развития новообразования, так и после его рецидива. Метастазы опухоли часто длительно сохраняются в латентном (дремлющем) состоянии. После удаления первичного опухолевого образования они склонны «спать» 7-10 лет и проявляются только под воздействием факторов-провокаторов.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Местом развития метастаз становятся ближайшие (регионарные) лимфатические узлы – передние грудные, подмышечные, подключичные, надключичные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окологрудинные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прогрессировании рака лимфоузлы увеличиваются в размере, что называют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лимфаденопатией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6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Регионарные лимфатические узлы больше не способны предотвращать дальнейшее метастазирование раковых клеток, поэтому гематогенные метастазы достигают: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головного и спинного мозга;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печени и почек;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легких;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губчатых костей.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7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Подтверждение</a:t>
            </a:r>
            <a:r>
              <a:rPr lang="ru-RU" sz="1200" b="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диагноза проходит следующим образом:</a:t>
            </a:r>
            <a:endParaRPr lang="ru-RU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1.маммография (рентген молочных желез);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ультразвуковое исследование (УЗИ) для определения характера образования: солидного или кистозного;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пункционная биопсия – цитологического исследования ткани МЖ;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аспирационной биопсии и последующего цитологического исследования аспирата;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выборочной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эксцизионной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биопсии образований, расположенных глубоко.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борьбе с любой болезнью главным является ее предупреждение. Профилактика злокачественных опухолей имеет два пути: предупреждение возникновения опухоли и предупреждение ее развития. Если первый путь – это борьба со всеми условиями, которые могут привести к развитию злокачественного роста тканей, то второй путь – это меры против распространения опухоли по организму и в итоге – борьба за продление жизни больного. Мы остановимся на предупреждении возникновения опухоли.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8D7EA-E5B7-4C68-8128-CD9E65EBD7E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85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Цель первичной профилактики рака молочной железы – предупреждение развития болезни. К мероприятиям относится грамотное использование контрацептивов на гормональной основе и отказ от абортов. Пациенткам из группы риска рекомендуется пересмотреть образ жизни и ежемесячно выполнять </a:t>
            </a:r>
            <a:r>
              <a:rPr lang="ru-RU" dirty="0" err="1" smtClean="0"/>
              <a:t>самоосмотр</a:t>
            </a:r>
            <a:r>
              <a:rPr lang="ru-RU" dirty="0" smtClean="0"/>
              <a:t> на 5–7 день менструального цикла.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22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диагностика рака молочной железы на ранних стадиях. Врач осматривает пациенток в положении стоя. При этом они пускают и поднимают руки, чтобы он смог оценить контуры, величину, симметричность и состояние кожи груди.</a:t>
            </a:r>
          </a:p>
          <a:p>
            <a:pPr fontAlgn="base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 может выявить: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насколько сместился, деформировался сосок и изменился его уровень;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патологического сморщивания кожи соска, отечности, гиперемии и выделений;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пальпировании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лимфатических узлов под мышками, над и под ключицами – наличие поражения (увеличения узла);</a:t>
            </a:r>
          </a:p>
          <a:p>
            <a:pPr fontAlgn="base"/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пальпировании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железы – консистенцию и структурную однородность железы.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9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Прочитать текст со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7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вторичной профилактики – своевременное выявление и лечение новообразования. Дифференциация процесса проходит с помощью маммографии, которая позволяет обнаружить изменения в тканях молочной железы. Ежегодное прохождение процедуры после 45 лет является обязательным пунктом первичной и вторичной профилактики рака молочной железы.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помощью УЗИ груди специалист может обнаружить новообразование небольшого размера (4–6 мм). Исследование назначается на 6–8 день после начала менструации. По показаниям проводится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мастэктомия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процедура направлена на диагностику и профилактику рака молочной железы.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75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третичной профилактики рака молочной железы – устранение процесса образования вторичных очагов опухолевого роста у пациенток, которые прошли курс химиотерапии по данному заболеванию. Профилактика метастазов и рецидивов рака молочной железы осуществляется с помощью нескольких методов: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ежегодная маммография;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УЗ-исследование молочных желез;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анализы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онкомаркеры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диагностическая пункция тканей груди.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этапе методы профилактики рака молочной железы проводятся по рекомендации врача.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78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Употребление специальных продуктов помогает закрепить эффект при проведении профилактики рака молочной железы у женщин: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Продукты, содержащие бета-каротин. При употреблении жирорастворимого витамина риск развития рака снижается на 17%. Содержится в моркови, хурме, тыкве, персиках. Ежедневная норма – 200 гр. сырого овоща.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87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Брокколи (спаржевая капуста) – содержит в составе большое количество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сульфорафана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обладает противораковым и антибактериальным действием. Рекомендуемое количество приема – 50 гр. ежедневно. Можно отварить или стушить.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72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Капуста белокочанная – регулярный прием снижает риск появления новообразований на 75%. В продукте содержится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тирозиназ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глюкозинолат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обладают противораковым эффектом. В неделю нужно принимать не менее 500 гр. сырого овоща.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Помидор – содержит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ликопин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является антиоксидантом и способствует выведению свободных радикалов из организма. Употреблять этот продукт для профилактики рака молочной железы можно в любом виде, минимум три раза в неделю.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14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Чеснок – уничтожает раковые клетки, очищает организм от токсинов. В профилактических целях рекомендуется съедать по зубчику чеснока 2–4 раза в неделю.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Свежие шампиньоны – уменьшают размеры раковых опухолей, останавливают выработку женских половых гормонов. Еженедельный прием должен быть не менее 200 гр., приготовленных любым видом.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75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Рекомендуется выбирать аэробные упражнения для профилактики рака молочной железы, которые повышают выносливость организма и насыщают ткани кислородом. Начинать тренировки нужно с 3 раз в неделю, затем увеличить до 5 раз. Время одного занятия – 30–50 минут. К подходящим видам спорта для женщин относят: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Бег трусцой – упражнение помогает справиться с лишним весом, улучшает циркуляцию крови в организме. Длительные тренировки повышают выносливость организма.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Плавание – занятия укрепляют мышцы туловища и снимают боли при заболеваниях костно-мышечного аппарата. При регулярном выполнении наблюдаются улучшения в работе сердечно-сосудистой системе.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Езда на велосипеде (или велотренажер) – эффективным является при выполнении на большой скорости. Занятия помогают справиться с лишними килограммами и улучшают тонус мышц ног, ягодиц и пресса.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Аквааэробика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занятия разрешены и в период беременности. Тренировка способствует расслаблению мышц и снятию усталости.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7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Укрепить мышцы грудной клетки: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Согните руки в локтях и сильно сцепите пальцы. Теперь резко разведите руки в стороны, преодолев мышечное сопротивление.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Обопритесь на стену вытянутыми руками, потом приблизьтесь к ней и — резко оттолкнитесь. «Приземление» должно произойти на вытянутые руки.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Бюстгальтеры с косточками и плотными рельефными швами, травмируют грудь. Плотный бюстгальтер (топик), такой, как носят бегуньи, может предохранить нервные волокна в груди от болезненного растяжения.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Прочитать</a:t>
            </a:r>
            <a:r>
              <a:rPr lang="ru-RU" baseline="0" dirty="0" smtClean="0"/>
              <a:t>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39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Исключить: жирное, жареное, свинину, кофе, острую и пряную пищу. Отказаться от приема мяса, выращенного с применением стимуляторов роста, и генетически модифицированных продуктов питания, и не кормить этим детей.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Необходимо: Жидкости – не менее 2,0-2,5 л/сутки,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фреш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соки 200 мл в день, кисломолочное – каждый день до 0,3 – 0,5 л/сутки.. Продукты с высоким содержанием витаминов А, Е и С — морковь, шпинат, абрикосы, цитрусовые, капуста.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Овощи 05. кг в день, фрукты (яблоки) 5-6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день — ежедневно!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Вода, которую Вы употребляете для питья и приготовления пищи должна быть хорошо очищенной. Это может быть родниковая вода или артезианская, но КАЧЕСТВЕННАЯ!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день необходимо пить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1.5-2.0 чистой воды (не сок, не компот, только чистую воду!)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Воду из крана пить НЕЛЬЗЯ!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ПРОСТИТЬ ОБИДЫ, простить СЕБЯ и других, научиться ЛЮБИТЬ весь окружающий Вас мир,  не обманывать себя и других, не завидовать, не лицемерить, не делать аборты. А главное – с радостью принимать все, что приносит нам новый день. Противопоказано: солярий, гормональные препараты.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Прочитать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</a:t>
            </a:r>
            <a:r>
              <a:rPr lang="ru-RU" baseline="0" dirty="0" smtClean="0"/>
              <a:t> мы видим на слайде рак молочной железы составляет 25% от всех раковых заболеваний женщин.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4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fld id="{8B94BC16-2074-4BD3-8012-951AB8C9ACC0}" type="slidenum">
              <a:rPr lang="ru-RU" sz="1200" smtClean="0"/>
              <a:pPr/>
              <a:t>7</a:t>
            </a:fld>
            <a:endParaRPr lang="ru-RU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У каждой</a:t>
            </a:r>
            <a:r>
              <a:rPr lang="ru-RU" sz="1200" b="1" baseline="0" dirty="0" smtClean="0">
                <a:solidFill>
                  <a:srgbClr val="C00000"/>
                </a:solidFill>
                <a:latin typeface="Cambria" pitchFamily="18" charset="0"/>
              </a:rPr>
              <a:t> женщины 3 возраста, в каком возрасте находитесь сейчас Вы?</a:t>
            </a:r>
          </a:p>
          <a:p>
            <a:pPr eaLnBrk="1" hangingPunct="1"/>
            <a:r>
              <a:rPr lang="ru-RU" dirty="0" smtClean="0">
                <a:latin typeface="Times New Roman" charset="0"/>
                <a:cs typeface="Arial" charset="0"/>
              </a:rPr>
              <a:t>Обратить</a:t>
            </a:r>
            <a:r>
              <a:rPr lang="ru-RU" baseline="0" dirty="0" smtClean="0">
                <a:latin typeface="Times New Roman" charset="0"/>
                <a:cs typeface="Arial" charset="0"/>
              </a:rPr>
              <a:t> внимание на </a:t>
            </a:r>
            <a:r>
              <a:rPr lang="ru-RU" baseline="0" dirty="0" err="1" smtClean="0">
                <a:latin typeface="Times New Roman" charset="0"/>
                <a:cs typeface="Arial" charset="0"/>
              </a:rPr>
              <a:t>онконастороженность</a:t>
            </a:r>
            <a:r>
              <a:rPr lang="ru-RU" baseline="0" dirty="0" smtClean="0">
                <a:latin typeface="Times New Roman" charset="0"/>
                <a:cs typeface="Arial" charset="0"/>
              </a:rPr>
              <a:t> следует в трудоспособном возрасте.</a:t>
            </a:r>
          </a:p>
          <a:p>
            <a:pPr eaLnBrk="1" hangingPunct="1"/>
            <a:r>
              <a:rPr lang="ru-RU" baseline="0" dirty="0" smtClean="0">
                <a:latin typeface="Times New Roman" charset="0"/>
                <a:cs typeface="Arial" charset="0"/>
              </a:rPr>
              <a:t>Ежегодная диагностика онкологических заболеваний обязательна для женщин старше 55 лет. </a:t>
            </a:r>
            <a:endParaRPr lang="ru-RU" dirty="0" smtClean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0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Грудная мышца удерживает обе молочные железы, в основе которых находится железистая и жировая ткань. От количества жировой и железистой ткани зависит размер груди. Соединительная ткань разделяет железу на 15-20 долей, а каждую долю – на множество мелких долек диаметром 0,05-0,07 мм, пространство между которыми заполняет жировая клетчатка. 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знать!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Поскольку грудь состоит из правого и левого органа, то и гормональные изменения влияют на обе груди одинаково.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Интересно знать!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Левая грудь по размеру больше правой груди. Расстройство эндокринной системы приводит к увеличению у мужчин груди и секреции молока. У новорожденных молочные железы способны к патологической выработке секрета, так называемого «молочка ведьм».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0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Эпителиальную опухоль, исходящую из долек или протоков железы называют раком груди или молочной железы. Чаще всего встречается злокачественная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онкопатология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аденокарцинома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молочной железы при поздней диагностике и с негативным исходом.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6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ЗАБЫВАЙТЕ,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увеличении размера Молочной Железы повышается риск возникновения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онкозаболевания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DB02-584F-46D4-BCE9-95FA7A21AE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646E-2955-48AC-9FC1-B764F5E0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552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МОЛОЧНОЙ ЖЕЛЕЗЫ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3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72264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124744"/>
            <a:ext cx="7704856" cy="482453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Высокий уровень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крови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эстрогенов</a:t>
            </a:r>
          </a:p>
          <a:p>
            <a:pPr marL="514350" indent="-514350" fontAlgn="base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контрацептивов</a:t>
            </a:r>
          </a:p>
          <a:p>
            <a:pPr marL="0" indent="0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препаратов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гормонами, регулирующих менструальный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</a:t>
            </a:r>
          </a:p>
          <a:p>
            <a:pPr marL="0" indent="0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менопаузе заместительной терапии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гормонами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19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72264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124744"/>
            <a:ext cx="7704856" cy="4392488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родственников по 1-й женской линии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онкологическим заболеванием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после 30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более 40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перенесенный рак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яичника </a:t>
            </a:r>
          </a:p>
          <a:p>
            <a:pPr marL="0" indent="0" fontAlgn="base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Контакт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радиоактивным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источником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3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Наличие бесплодия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415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60648"/>
            <a:ext cx="90678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Возникновение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изменений в МЖ,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таких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атипичная эпителиальная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гиперплазия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Эндокринологические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обменные нарушения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щитовидной железы,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ожирение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dirty="0" smtClean="0"/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жирной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пищи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 Раннее начало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менструации (в 9-11 лет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Позднее начало менопаузы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66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5" y="404664"/>
            <a:ext cx="90678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возникновения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опухоли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предраковые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заболевания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груди)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164" y="1268760"/>
            <a:ext cx="443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исгормональные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гиперплазии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164" y="184482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Эндокринные нарушения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фоне болезней яичников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неправильного кормления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ребенка, в связи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абортами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168" y="3409856"/>
            <a:ext cx="7452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здоровых клетках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молочной железы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760" y="4262919"/>
            <a:ext cx="3883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Воздействие канцерогенов</a:t>
            </a:r>
          </a:p>
        </p:txBody>
      </p:sp>
    </p:spTree>
    <p:extLst>
      <p:ext uri="{BB962C8B-B14F-4D97-AF65-F5344CB8AC3E}">
        <p14:creationId xmlns:p14="http://schemas.microsoft.com/office/powerpoint/2010/main" val="1492631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3" y="116632"/>
            <a:ext cx="90678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СИМПТОМЫ И ПРИЗНАКИ РАКА МЖ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01954711"/>
              </p:ext>
            </p:extLst>
          </p:nvPr>
        </p:nvGraphicFramePr>
        <p:xfrm>
          <a:off x="152400" y="8382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4076700" cy="3810000"/>
          </a:xfrm>
        </p:spPr>
      </p:pic>
    </p:spTree>
    <p:extLst>
      <p:ext uri="{BB962C8B-B14F-4D97-AF65-F5344CB8AC3E}">
        <p14:creationId xmlns:p14="http://schemas.microsoft.com/office/powerpoint/2010/main" val="13645116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89" y="332656"/>
            <a:ext cx="9067800" cy="1008112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ЕЖЕДНЕВНЫЕ ОСМОТРЫ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НАСТОРОЖЕННОСТЬ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" y="1196752"/>
            <a:ext cx="8812088" cy="5127848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окраснение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шелушение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изуальное изменение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соска и боли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ыделения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небольшое уплотнение,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 в 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груди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еформация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припухлость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молочной железы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зменение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молочной железы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пальпации,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 симптомом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имонная корка»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заметные поры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звочки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тяжение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соска 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кожного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величенных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лимфоузлов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подмышечной области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499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92" y="812800"/>
            <a:ext cx="9067800" cy="685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СТАДИИ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РАКА МОЛОЧНОЙ ЖЕЛЕЗЫ ИХ КЛАССИФИКАЦИЯ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8600"/>
            <a:ext cx="7934232" cy="3839964"/>
          </a:xfrm>
        </p:spPr>
      </p:pic>
    </p:spTree>
    <p:extLst>
      <p:ext uri="{BB962C8B-B14F-4D97-AF65-F5344CB8AC3E}">
        <p14:creationId xmlns:p14="http://schemas.microsoft.com/office/powerpoint/2010/main" val="19104585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16632"/>
            <a:ext cx="9067800" cy="685800"/>
          </a:xfrm>
        </p:spPr>
        <p:txBody>
          <a:bodyPr>
            <a:normAutofit/>
          </a:bodyPr>
          <a:lstStyle/>
          <a:p>
            <a:pPr algn="ctr" fontAlgn="base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МЕТАСТАЗЫ ПРИ РАКЕ МЖ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980275" cy="5184576"/>
          </a:xfrm>
        </p:spPr>
      </p:pic>
    </p:spTree>
    <p:extLst>
      <p:ext uri="{BB962C8B-B14F-4D97-AF65-F5344CB8AC3E}">
        <p14:creationId xmlns:p14="http://schemas.microsoft.com/office/powerpoint/2010/main" val="4146239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МЕТАСТАЗЫ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3956214"/>
              </p:ext>
            </p:extLst>
          </p:nvPr>
        </p:nvGraphicFramePr>
        <p:xfrm>
          <a:off x="395536" y="838200"/>
          <a:ext cx="8596064" cy="554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465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ПОДТВЕРЖДЕНИЕ ДИАГНОЗА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4995732"/>
              </p:ext>
            </p:extLst>
          </p:nvPr>
        </p:nvGraphicFramePr>
        <p:xfrm>
          <a:off x="0" y="908720"/>
          <a:ext cx="93245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896399"/>
            <a:ext cx="2088232" cy="15244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5287"/>
            <a:ext cx="1656184" cy="2132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" y="4853402"/>
            <a:ext cx="2088231" cy="15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97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 ОКТЯБРЯ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7" y="1268760"/>
            <a:ext cx="8005135" cy="4680519"/>
          </a:xfrm>
        </p:spPr>
      </p:pic>
    </p:spTree>
    <p:extLst>
      <p:ext uri="{BB962C8B-B14F-4D97-AF65-F5344CB8AC3E}">
        <p14:creationId xmlns:p14="http://schemas.microsoft.com/office/powerpoint/2010/main" val="37295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01752" y="2564904"/>
            <a:ext cx="4038600" cy="34884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(предупреждение возникновения опухоли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00600" y="2564904"/>
            <a:ext cx="4038600" cy="34884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ВТОРИЧНАЯ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(предупреждение распространения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опухоли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1412776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6096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1752" y="224634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ПРОФИЛАКТИКИ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85" y="2112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ПЕРВИЧНАЯ ПРОФИЛАКТИКА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689" y="119675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первичной профилактики рака молочной железы – предупреждение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71642"/>
            <a:ext cx="5710480" cy="3905630"/>
          </a:xfrm>
        </p:spPr>
      </p:pic>
    </p:spTree>
    <p:extLst>
      <p:ext uri="{BB962C8B-B14F-4D97-AF65-F5344CB8AC3E}">
        <p14:creationId xmlns:p14="http://schemas.microsoft.com/office/powerpoint/2010/main" val="10172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-99392"/>
            <a:ext cx="90678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САМООСМОТР ДИАГНОСТИКА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476672"/>
            <a:ext cx="8812088" cy="10786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Ранняя диагностика рака молочной железы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увеличивает шансы на выздоровление в три раза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7"/>
            <a:ext cx="6912768" cy="4464495"/>
          </a:xfrm>
        </p:spPr>
      </p:pic>
    </p:spTree>
    <p:extLst>
      <p:ext uri="{BB962C8B-B14F-4D97-AF65-F5344CB8AC3E}">
        <p14:creationId xmlns:p14="http://schemas.microsoft.com/office/powerpoint/2010/main" val="1939118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83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ВТОРИЧНАЯ ПРОФИЛАКТИКА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вторичной профилактики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своевременное выявление и лечение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новообразования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7059"/>
            <a:ext cx="7816504" cy="42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ТРЕТИЧНАЯ ПРОФИЛАКТИКА РЕЦИДИВА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8713920"/>
              </p:ext>
            </p:extLst>
          </p:nvPr>
        </p:nvGraphicFramePr>
        <p:xfrm>
          <a:off x="501540" y="1700808"/>
          <a:ext cx="818574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ПРОДУКТЫ ДЛЯ ПРОФИЛАКТИКИ РАКА МОЛОЧНОЙ ЖЕЛЕЗЫ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6" y="1527091"/>
            <a:ext cx="2932708" cy="2001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6" y="1527091"/>
            <a:ext cx="3019003" cy="2001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96" y="3671696"/>
            <a:ext cx="2970808" cy="2225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7" y="3673012"/>
            <a:ext cx="3019002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ПРОДУКТЫ ДЛЯ ПРОФИЛАКТИКИ РАКА МОЛОЧНОЙ ЖЕЛЕЗЫ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40" y="1340768"/>
            <a:ext cx="6096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ПРОДУКТЫ ДЛЯ ПРОФИЛАКТИКИ РАКА МОЛОЧНОЙ ЖЕЛЕЗЫ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9" y="1340768"/>
            <a:ext cx="3895148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46" y="3164295"/>
            <a:ext cx="4134297" cy="27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00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ПРОДУКТЫ ДЛЯ ПРОФИЛАКТИКИ РАКА МОЛОЧНОЙ ЖЕЛЕЗЫ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0552"/>
            <a:ext cx="4092359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132856"/>
            <a:ext cx="3683232" cy="36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51763" cy="2401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04" y="836712"/>
            <a:ext cx="3788605" cy="2404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80" y="3356993"/>
            <a:ext cx="44904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675969" cy="6396956"/>
          </a:xfrm>
        </p:spPr>
      </p:pic>
    </p:spTree>
    <p:extLst>
      <p:ext uri="{BB962C8B-B14F-4D97-AF65-F5344CB8AC3E}">
        <p14:creationId xmlns:p14="http://schemas.microsoft.com/office/powerpoint/2010/main" val="24901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Упражнения для красивой груди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32" y="1998133"/>
            <a:ext cx="5760640" cy="38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Упражнения для красивой груди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98132"/>
            <a:ext cx="5616624" cy="38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Удобный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бюстгалтер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2672"/>
            <a:ext cx="3672408" cy="36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Хочешь быть здоровой — измени образ питания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17363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1894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«Живая вода»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7392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ЗАПОВЕДЕЙ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ЗДОРОВЬЯ ГРУДИ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2787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Изменить образ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10630"/>
            <a:ext cx="6434430" cy="39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6000" dirty="0" smtClean="0">
                <a:solidFill>
                  <a:srgbClr val="FFC000"/>
                </a:solidFill>
              </a:rPr>
              <a:t> 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88840"/>
            <a:ext cx="3901536" cy="39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16824" cy="5544616"/>
          </a:xfrm>
        </p:spPr>
      </p:pic>
    </p:spTree>
    <p:extLst>
      <p:ext uri="{BB962C8B-B14F-4D97-AF65-F5344CB8AC3E}">
        <p14:creationId xmlns:p14="http://schemas.microsoft.com/office/powerpoint/2010/main" val="17579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РАННЯЯ ДИАГНОСТИКА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6141704" cy="4896544"/>
          </a:xfrm>
        </p:spPr>
      </p:pic>
    </p:spTree>
    <p:extLst>
      <p:ext uri="{BB962C8B-B14F-4D97-AF65-F5344CB8AC3E}">
        <p14:creationId xmlns:p14="http://schemas.microsoft.com/office/powerpoint/2010/main" val="25294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ОНКОПАТОЛОГИЯ У ЖЕНЩИН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4608512"/>
          </a:xfrm>
        </p:spPr>
      </p:pic>
    </p:spTree>
    <p:extLst>
      <p:ext uri="{BB962C8B-B14F-4D97-AF65-F5344CB8AC3E}">
        <p14:creationId xmlns:p14="http://schemas.microsoft.com/office/powerpoint/2010/main" val="4929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33375"/>
            <a:ext cx="9067800" cy="7921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 ВОЗРАСТА ЖЕНЩИНЫ: дифференцированный подход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предиктивной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медицины</a:t>
            </a:r>
          </a:p>
        </p:txBody>
      </p:sp>
      <p:pic>
        <p:nvPicPr>
          <p:cNvPr id="8196" name="Picture 4" descr="Untitled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1247775"/>
            <a:ext cx="3456384" cy="527757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9514101"/>
              </p:ext>
            </p:extLst>
          </p:nvPr>
        </p:nvGraphicFramePr>
        <p:xfrm>
          <a:off x="28444" y="1124744"/>
          <a:ext cx="525658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5293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8325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МОЛОЧНАЯ ЖЕЛЕЗА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764704"/>
            <a:ext cx="8424936" cy="5559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53169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651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88640"/>
            <a:ext cx="90678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РАК МОЛОЧНОЙ ЖЕЛЕЗЫ – ЧТО ЭТО?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18208"/>
            <a:ext cx="5533628" cy="3359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локачественная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онкопатология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аденокарцинома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молочной железы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37168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457</TotalTime>
  <Words>2206</Words>
  <Application>Microsoft Office PowerPoint</Application>
  <PresentationFormat>Экран (4:3)</PresentationFormat>
  <Paragraphs>236</Paragraphs>
  <Slides>36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ЗДОРОВЬЕ МОЛОЧНОЙ ЖЕЛЕЗЫ</vt:lpstr>
      <vt:lpstr>15 ОКТЯБРЯ </vt:lpstr>
      <vt:lpstr>Презентация PowerPoint</vt:lpstr>
      <vt:lpstr>Презентация PowerPoint</vt:lpstr>
      <vt:lpstr>РАННЯЯ ДИАГНОСТИКА</vt:lpstr>
      <vt:lpstr>ОНКОПАТОЛОГИЯ У ЖЕНЩИН</vt:lpstr>
      <vt:lpstr>ТРИ ВОЗРАСТА ЖЕНЩИНЫ: дифференцированный подход  предиктивной медицины</vt:lpstr>
      <vt:lpstr>МОЛОЧНАЯ ЖЕЛЕЗА</vt:lpstr>
      <vt:lpstr>РАК МОЛОЧНОЙ ЖЕЛЕЗЫ – ЧТО ЭТО?</vt:lpstr>
      <vt:lpstr>ФАКТОРЫ РИСКА</vt:lpstr>
      <vt:lpstr>ФАКТОРЫ РИСКА</vt:lpstr>
      <vt:lpstr>ФАКТОРЫ РИСКА</vt:lpstr>
      <vt:lpstr>Причины возникновения опухоли  (предраковые заболевания груди)</vt:lpstr>
      <vt:lpstr>СИМПТОМЫ И ПРИЗНАКИ РАКА МЖ</vt:lpstr>
      <vt:lpstr>ЕЖЕДНЕВНЫЕ ОСМОТРЫ НАСТОРОЖЕННОСТЬ</vt:lpstr>
      <vt:lpstr>   СТАДИИ РАКА МОЛОЧНОЙ ЖЕЛЕЗЫ ИХ КЛАССИФИКАЦИЯ </vt:lpstr>
      <vt:lpstr>МЕТАСТАЗЫ ПРИ РАКЕ МЖ</vt:lpstr>
      <vt:lpstr>МЕТАСТАЗЫ</vt:lpstr>
      <vt:lpstr>ПОДТВЕРЖДЕНИЕ ДИАГНОЗА</vt:lpstr>
      <vt:lpstr>Презентация PowerPoint</vt:lpstr>
      <vt:lpstr>ПЕРВИЧНАЯ ПРОФИЛАКТИКА</vt:lpstr>
      <vt:lpstr>САМООСМОТР ДИАГНОСТИКА</vt:lpstr>
      <vt:lpstr>ВТОРИЧНАЯ ПРОФИЛАКТИКА</vt:lpstr>
      <vt:lpstr>ТРЕТИЧНАЯ ПРОФИЛАКТИКА РЕЦИДИВА</vt:lpstr>
      <vt:lpstr>ПРОДУКТЫ ДЛЯ ПРОФИЛАКТИКИ РАКА МОЛОЧНОЙ ЖЕЛЕЗЫ</vt:lpstr>
      <vt:lpstr>ПРОДУКТЫ ДЛЯ ПРОФИЛАКТИКИ РАКА МОЛОЧНОЙ ЖЕЛЕЗЫ</vt:lpstr>
      <vt:lpstr>ПРОДУКТЫ ДЛЯ ПРОФИЛАКТИКИ РАКА МОЛОЧНОЙ ЖЕЛЕЗЫ</vt:lpstr>
      <vt:lpstr>ПРОДУКТЫ ДЛЯ ПРОФИЛАКТИКИ РАКА МОЛОЧНОЙ ЖЕЛЕЗЫ</vt:lpstr>
      <vt:lpstr>ФИЗИЧЕСКАЯ АКТИВНОСТЬ</vt:lpstr>
      <vt:lpstr>5 ЗАПОВЕДЕЙ  ДЛЯ ЗДОРОВЬЯ ГРУДИ</vt:lpstr>
      <vt:lpstr>5 ЗАПОВЕДЕЙ  ДЛЯ ЗДОРОВЬЯ ГРУДИ</vt:lpstr>
      <vt:lpstr>5 ЗАПОВЕДЕЙ  ДЛЯ ЗДОРОВЬЯ ГРУДИ</vt:lpstr>
      <vt:lpstr>5 ЗАПОВЕДЕЙ  ДЛЯ ЗДОРОВЬЯ ГРУДИ</vt:lpstr>
      <vt:lpstr>5 ЗАПОВЕДЕЙ  ДЛЯ ЗДОРОВЬЯ ГРУДИ</vt:lpstr>
      <vt:lpstr>5 ЗАПОВЕДЕЙ  ДЛЯ ЗДОРОВЬЯ ГРУДИ</vt:lpstr>
      <vt:lpstr> ЗДОРОВЬЯ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РАК МОЛОЧНОЙ ЖЕЛЕЗЫ</dc:title>
  <cp:lastModifiedBy>USER</cp:lastModifiedBy>
  <cp:revision>40</cp:revision>
  <dcterms:modified xsi:type="dcterms:W3CDTF">2018-10-02T06:50:20Z</dcterms:modified>
</cp:coreProperties>
</file>